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  <p:sldMasterId id="2147483690" r:id="rId4"/>
    <p:sldMasterId id="2147483711" r:id="rId5"/>
    <p:sldMasterId id="2147483732" r:id="rId6"/>
  </p:sldMasterIdLst>
  <p:notesMasterIdLst>
    <p:notesMasterId r:id="rId28"/>
  </p:notesMasterIdLst>
  <p:sldIdLst>
    <p:sldId id="297" r:id="rId7"/>
    <p:sldId id="282" r:id="rId8"/>
    <p:sldId id="290" r:id="rId9"/>
    <p:sldId id="393" r:id="rId10"/>
    <p:sldId id="332" r:id="rId11"/>
    <p:sldId id="333" r:id="rId12"/>
    <p:sldId id="334" r:id="rId13"/>
    <p:sldId id="335" r:id="rId14"/>
    <p:sldId id="336" r:id="rId15"/>
    <p:sldId id="337" r:id="rId16"/>
    <p:sldId id="283" r:id="rId17"/>
    <p:sldId id="284" r:id="rId18"/>
    <p:sldId id="291" r:id="rId19"/>
    <p:sldId id="330" r:id="rId20"/>
    <p:sldId id="331" r:id="rId21"/>
    <p:sldId id="387" r:id="rId22"/>
    <p:sldId id="388" r:id="rId23"/>
    <p:sldId id="304" r:id="rId24"/>
    <p:sldId id="285" r:id="rId25"/>
    <p:sldId id="286" r:id="rId26"/>
    <p:sldId id="305" r:id="rId27"/>
  </p:sldIdLst>
  <p:sldSz cx="46816645" cy="26334720"/>
  <p:notesSz cx="6858000" cy="9144000"/>
  <p:defaultTextStyle>
    <a:defPPr>
      <a:defRPr lang="en-US"/>
    </a:defPPr>
    <a:lvl1pPr marL="0" algn="l" defTabSz="3510915" rtl="0" eaLnBrk="1" latinLnBrk="0" hangingPunct="1">
      <a:defRPr sz="6910" kern="1200">
        <a:solidFill>
          <a:schemeClr val="tx1"/>
        </a:solidFill>
        <a:latin typeface="+mn-lt"/>
        <a:ea typeface="+mn-ea"/>
        <a:cs typeface="+mn-cs"/>
      </a:defRPr>
    </a:lvl1pPr>
    <a:lvl2pPr marL="1755775" algn="l" defTabSz="3510915" rtl="0" eaLnBrk="1" latinLnBrk="0" hangingPunct="1">
      <a:defRPr sz="6910" kern="1200">
        <a:solidFill>
          <a:schemeClr val="tx1"/>
        </a:solidFill>
        <a:latin typeface="+mn-lt"/>
        <a:ea typeface="+mn-ea"/>
        <a:cs typeface="+mn-cs"/>
      </a:defRPr>
    </a:lvl2pPr>
    <a:lvl3pPr marL="3511550" algn="l" defTabSz="3510915" rtl="0" eaLnBrk="1" latinLnBrk="0" hangingPunct="1">
      <a:defRPr sz="6910" kern="1200">
        <a:solidFill>
          <a:schemeClr val="tx1"/>
        </a:solidFill>
        <a:latin typeface="+mn-lt"/>
        <a:ea typeface="+mn-ea"/>
        <a:cs typeface="+mn-cs"/>
      </a:defRPr>
    </a:lvl3pPr>
    <a:lvl4pPr marL="5266690" algn="l" defTabSz="3510915" rtl="0" eaLnBrk="1" latinLnBrk="0" hangingPunct="1">
      <a:defRPr sz="6910" kern="1200">
        <a:solidFill>
          <a:schemeClr val="tx1"/>
        </a:solidFill>
        <a:latin typeface="+mn-lt"/>
        <a:ea typeface="+mn-ea"/>
        <a:cs typeface="+mn-cs"/>
      </a:defRPr>
    </a:lvl4pPr>
    <a:lvl5pPr marL="7022465" algn="l" defTabSz="3510915" rtl="0" eaLnBrk="1" latinLnBrk="0" hangingPunct="1">
      <a:defRPr sz="6910" kern="1200">
        <a:solidFill>
          <a:schemeClr val="tx1"/>
        </a:solidFill>
        <a:latin typeface="+mn-lt"/>
        <a:ea typeface="+mn-ea"/>
        <a:cs typeface="+mn-cs"/>
      </a:defRPr>
    </a:lvl5pPr>
    <a:lvl6pPr marL="8778240" algn="l" defTabSz="3510915" rtl="0" eaLnBrk="1" latinLnBrk="0" hangingPunct="1">
      <a:defRPr sz="6910" kern="1200">
        <a:solidFill>
          <a:schemeClr val="tx1"/>
        </a:solidFill>
        <a:latin typeface="+mn-lt"/>
        <a:ea typeface="+mn-ea"/>
        <a:cs typeface="+mn-cs"/>
      </a:defRPr>
    </a:lvl6pPr>
    <a:lvl7pPr marL="10534015" algn="l" defTabSz="3510915" rtl="0" eaLnBrk="1" latinLnBrk="0" hangingPunct="1">
      <a:defRPr sz="6910" kern="1200">
        <a:solidFill>
          <a:schemeClr val="tx1"/>
        </a:solidFill>
        <a:latin typeface="+mn-lt"/>
        <a:ea typeface="+mn-ea"/>
        <a:cs typeface="+mn-cs"/>
      </a:defRPr>
    </a:lvl7pPr>
    <a:lvl8pPr marL="12289790" algn="l" defTabSz="3510915" rtl="0" eaLnBrk="1" latinLnBrk="0" hangingPunct="1">
      <a:defRPr sz="6910" kern="1200">
        <a:solidFill>
          <a:schemeClr val="tx1"/>
        </a:solidFill>
        <a:latin typeface="+mn-lt"/>
        <a:ea typeface="+mn-ea"/>
        <a:cs typeface="+mn-cs"/>
      </a:defRPr>
    </a:lvl8pPr>
    <a:lvl9pPr marL="14044930" algn="l" defTabSz="3510915" rtl="0" eaLnBrk="1" latinLnBrk="0" hangingPunct="1">
      <a:defRPr sz="691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D5F"/>
    <a:srgbClr val="9164EE"/>
    <a:srgbClr val="FB645C"/>
    <a:srgbClr val="FB8481"/>
    <a:srgbClr val="FA635E"/>
    <a:srgbClr val="EC4676"/>
    <a:srgbClr val="5067D0"/>
    <a:srgbClr val="EA4377"/>
    <a:srgbClr val="9C60F3"/>
    <a:srgbClr val="4A6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09" autoAdjust="0"/>
    <p:restoredTop sz="94660"/>
  </p:normalViewPr>
  <p:slideViewPr>
    <p:cSldViewPr snapToGrid="0">
      <p:cViewPr varScale="1">
        <p:scale>
          <a:sx n="29" d="100"/>
          <a:sy n="29" d="100"/>
        </p:scale>
        <p:origin x="10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B3846-BCFA-4800-BA06-61723393EE8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2D548-2418-41E4-B1C8-959181E6946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18774" y="15936685"/>
            <a:ext cx="7027177" cy="10342375"/>
          </a:xfrm>
        </p:spPr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208746" y="9263276"/>
            <a:ext cx="15608217" cy="13745190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9263276"/>
            <a:ext cx="15603131" cy="13745190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05616" y="9263276"/>
            <a:ext cx="15603130" cy="13745190"/>
          </a:xfrm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9300371" y="6090754"/>
            <a:ext cx="8392885" cy="15169045"/>
          </a:xfrm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7274" y="5159421"/>
            <a:ext cx="16962059" cy="10401103"/>
          </a:xfrm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336026" y="5136561"/>
            <a:ext cx="16962059" cy="10401103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6580958" y="11586811"/>
            <a:ext cx="2830568" cy="5113549"/>
          </a:xfrm>
        </p:spPr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855416" y="8223698"/>
            <a:ext cx="6283670" cy="8335124"/>
          </a:xfrm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532864" y="14800651"/>
            <a:ext cx="13103889" cy="8035280"/>
          </a:xfrm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799523" y="5951617"/>
            <a:ext cx="6958440" cy="15256563"/>
          </a:xfrm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816963" cy="13523660"/>
          </a:xfrm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800300" y="4167864"/>
            <a:ext cx="13366750" cy="17765036"/>
          </a:xfr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644100" y="10978242"/>
            <a:ext cx="6210300" cy="10954658"/>
          </a:xfrm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6471" y="8578506"/>
            <a:ext cx="6179958" cy="6204578"/>
          </a:xfrm>
          <a:prstGeom prst="ellipse">
            <a:avLst/>
          </a:prstGeom>
        </p:spPr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5540371" y="8564606"/>
            <a:ext cx="6179958" cy="6204578"/>
          </a:xfrm>
          <a:prstGeom prst="ellipse">
            <a:avLst/>
          </a:prstGeom>
        </p:spPr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540371" y="16933786"/>
            <a:ext cx="6179958" cy="6204578"/>
          </a:xfrm>
          <a:prstGeom prst="ellipse">
            <a:avLst/>
          </a:prstGeom>
        </p:spPr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066471" y="16905985"/>
            <a:ext cx="6179958" cy="6204578"/>
          </a:xfrm>
          <a:prstGeom prst="ellipse">
            <a:avLst/>
          </a:prstGeom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8515139" y="16589829"/>
            <a:ext cx="9536963" cy="5992894"/>
          </a:xfrm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09118" y="7062157"/>
            <a:ext cx="12668537" cy="19272881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208746" y="9263276"/>
            <a:ext cx="15608217" cy="13745190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9263276"/>
            <a:ext cx="15603131" cy="13745190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05616" y="9263276"/>
            <a:ext cx="15603130" cy="13745190"/>
          </a:xfrm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09118" y="7062157"/>
            <a:ext cx="12668537" cy="19272881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1360203" y="6964186"/>
            <a:ext cx="11166311" cy="19390128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0530160" y="10008297"/>
            <a:ext cx="6726476" cy="12075089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8894617"/>
            <a:ext cx="46816964" cy="8811979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504416" y="6252726"/>
            <a:ext cx="8469383" cy="15333645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86594" y="6101351"/>
            <a:ext cx="8469383" cy="15333645"/>
          </a:xfrm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93774" y="6030100"/>
            <a:ext cx="8469383" cy="15333645"/>
          </a:xfrm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33785" y="8352692"/>
            <a:ext cx="6435970" cy="11614638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3639328" y="8352692"/>
            <a:ext cx="6435970" cy="11614638"/>
          </a:xfrm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1360203" y="6964186"/>
            <a:ext cx="11166311" cy="19390128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18774" y="15936685"/>
            <a:ext cx="7027177" cy="10342375"/>
          </a:xfrm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9300371" y="6090754"/>
            <a:ext cx="8392885" cy="15169045"/>
          </a:xfrm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7274" y="5159421"/>
            <a:ext cx="16962059" cy="10401103"/>
          </a:xfrm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336026" y="5136561"/>
            <a:ext cx="16962059" cy="10401103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6580958" y="11586811"/>
            <a:ext cx="2830568" cy="5113549"/>
          </a:xfrm>
        </p:spPr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855416" y="8223698"/>
            <a:ext cx="6283670" cy="8335124"/>
          </a:xfrm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532864" y="14800651"/>
            <a:ext cx="13103889" cy="8035280"/>
          </a:xfrm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799523" y="5951617"/>
            <a:ext cx="6958440" cy="15256563"/>
          </a:xfrm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816963" cy="13523660"/>
          </a:xfrm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800300" y="4167864"/>
            <a:ext cx="13366750" cy="17765036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644100" y="10978242"/>
            <a:ext cx="6210300" cy="10954658"/>
          </a:xfrm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6471" y="8578506"/>
            <a:ext cx="6179958" cy="6204578"/>
          </a:xfrm>
          <a:prstGeom prst="ellipse">
            <a:avLst/>
          </a:prstGeom>
        </p:spPr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5540371" y="8564606"/>
            <a:ext cx="6179958" cy="6204578"/>
          </a:xfrm>
          <a:prstGeom prst="ellipse">
            <a:avLst/>
          </a:prstGeom>
        </p:spPr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540371" y="16933786"/>
            <a:ext cx="6179958" cy="6204578"/>
          </a:xfrm>
          <a:prstGeom prst="ellipse">
            <a:avLst/>
          </a:prstGeom>
        </p:spPr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066471" y="16905985"/>
            <a:ext cx="6179958" cy="6204578"/>
          </a:xfrm>
          <a:prstGeom prst="ellipse">
            <a:avLst/>
          </a:prstGeom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8515139" y="16589829"/>
            <a:ext cx="9536963" cy="5992894"/>
          </a:xfrm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0530160" y="10008297"/>
            <a:ext cx="6726476" cy="12075089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208746" y="9263276"/>
            <a:ext cx="15608217" cy="13745190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9263276"/>
            <a:ext cx="15603131" cy="13745190"/>
          </a:xfrm>
        </p:spPr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05616" y="9263276"/>
            <a:ext cx="15603130" cy="13745190"/>
          </a:xfrm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09118" y="7062157"/>
            <a:ext cx="12668537" cy="19272881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1360203" y="6964186"/>
            <a:ext cx="11166311" cy="19390128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0530160" y="10008297"/>
            <a:ext cx="6726476" cy="12075089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8894617"/>
            <a:ext cx="46816964" cy="8811979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504416" y="6252726"/>
            <a:ext cx="8469383" cy="15333645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86594" y="6101351"/>
            <a:ext cx="8469383" cy="15333645"/>
          </a:xfrm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93774" y="6030100"/>
            <a:ext cx="8469383" cy="15333645"/>
          </a:xfrm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33785" y="8352692"/>
            <a:ext cx="6435970" cy="11614638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3639328" y="8352692"/>
            <a:ext cx="6435970" cy="11614638"/>
          </a:xfrm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8894617"/>
            <a:ext cx="46816964" cy="8811979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18774" y="15936685"/>
            <a:ext cx="7027177" cy="10342375"/>
          </a:xfrm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9300371" y="6090754"/>
            <a:ext cx="8392885" cy="15169045"/>
          </a:xfrm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7274" y="5159421"/>
            <a:ext cx="16962059" cy="10401103"/>
          </a:xfrm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336026" y="5136561"/>
            <a:ext cx="16962059" cy="10401103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6580958" y="11586811"/>
            <a:ext cx="2830568" cy="5113549"/>
          </a:xfrm>
        </p:spPr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855416" y="8223698"/>
            <a:ext cx="6283670" cy="8335124"/>
          </a:xfrm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532864" y="14800651"/>
            <a:ext cx="13103889" cy="8035280"/>
          </a:xfrm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799523" y="5951617"/>
            <a:ext cx="6958440" cy="15256563"/>
          </a:xfrm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816963" cy="13523660"/>
          </a:xfrm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800300" y="4167864"/>
            <a:ext cx="13366750" cy="17765036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644100" y="10978242"/>
            <a:ext cx="6210300" cy="10954658"/>
          </a:xfrm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6471" y="8578506"/>
            <a:ext cx="6179958" cy="6204578"/>
          </a:xfrm>
          <a:prstGeom prst="ellipse">
            <a:avLst/>
          </a:prstGeom>
        </p:spPr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5540371" y="8564606"/>
            <a:ext cx="6179958" cy="6204578"/>
          </a:xfrm>
          <a:prstGeom prst="ellipse">
            <a:avLst/>
          </a:prstGeom>
        </p:spPr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540371" y="16933786"/>
            <a:ext cx="6179958" cy="6204578"/>
          </a:xfrm>
          <a:prstGeom prst="ellipse">
            <a:avLst/>
          </a:prstGeom>
        </p:spPr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066471" y="16905985"/>
            <a:ext cx="6179958" cy="6204578"/>
          </a:xfrm>
          <a:prstGeom prst="ellipse">
            <a:avLst/>
          </a:prstGeom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8515139" y="16589829"/>
            <a:ext cx="9536963" cy="5992894"/>
          </a:xfrm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504416" y="6252726"/>
            <a:ext cx="8469383" cy="15333645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208746" y="9263276"/>
            <a:ext cx="15608217" cy="13745190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9263276"/>
            <a:ext cx="15603131" cy="13745190"/>
          </a:xfrm>
        </p:spPr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05616" y="9263276"/>
            <a:ext cx="15603130" cy="13745190"/>
          </a:xfrm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09118" y="7062157"/>
            <a:ext cx="12668537" cy="19272881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1360203" y="6964186"/>
            <a:ext cx="11166311" cy="19390128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0530160" y="10008297"/>
            <a:ext cx="6726476" cy="12075089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8894617"/>
            <a:ext cx="46816964" cy="8811979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504416" y="6252726"/>
            <a:ext cx="8469383" cy="15333645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86594" y="6101351"/>
            <a:ext cx="8469383" cy="15333645"/>
          </a:xfrm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93774" y="6030100"/>
            <a:ext cx="8469383" cy="15333645"/>
          </a:xfrm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33785" y="8352692"/>
            <a:ext cx="6435970" cy="11614638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3639328" y="8352692"/>
            <a:ext cx="6435970" cy="11614638"/>
          </a:xfrm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86594" y="6101351"/>
            <a:ext cx="8469383" cy="15333645"/>
          </a:xfrm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18774" y="15936685"/>
            <a:ext cx="7027177" cy="10342375"/>
          </a:xfrm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9300371" y="6090754"/>
            <a:ext cx="8392885" cy="15169045"/>
          </a:xfrm>
        </p:spPr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7274" y="5159421"/>
            <a:ext cx="16962059" cy="10401103"/>
          </a:xfrm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336026" y="5136561"/>
            <a:ext cx="16962059" cy="10401103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6580958" y="11586811"/>
            <a:ext cx="2830568" cy="5113549"/>
          </a:xfrm>
        </p:spPr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855416" y="8223698"/>
            <a:ext cx="6283670" cy="8335124"/>
          </a:xfrm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532864" y="14800651"/>
            <a:ext cx="13103889" cy="8035280"/>
          </a:xfrm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799523" y="5951617"/>
            <a:ext cx="6958440" cy="15256563"/>
          </a:xfrm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816963" cy="13523660"/>
          </a:xfrm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800300" y="4167864"/>
            <a:ext cx="13366750" cy="17765036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644100" y="10978242"/>
            <a:ext cx="6210300" cy="10954658"/>
          </a:xfrm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6471" y="8578506"/>
            <a:ext cx="6179958" cy="6204578"/>
          </a:xfrm>
          <a:prstGeom prst="ellipse">
            <a:avLst/>
          </a:prstGeom>
        </p:spPr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5540371" y="8564606"/>
            <a:ext cx="6179958" cy="6204578"/>
          </a:xfrm>
          <a:prstGeom prst="ellipse">
            <a:avLst/>
          </a:prstGeom>
        </p:spPr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540371" y="16933786"/>
            <a:ext cx="6179958" cy="6204578"/>
          </a:xfrm>
          <a:prstGeom prst="ellipse">
            <a:avLst/>
          </a:prstGeom>
        </p:spPr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066471" y="16905985"/>
            <a:ext cx="6179958" cy="6204578"/>
          </a:xfrm>
          <a:prstGeom prst="ellipse">
            <a:avLst/>
          </a:prstGeom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8515139" y="16589829"/>
            <a:ext cx="9536963" cy="5992894"/>
          </a:xfrm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393774" y="6030100"/>
            <a:ext cx="8469383" cy="15333645"/>
          </a:xfrm>
        </p:spPr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208746" y="9263276"/>
            <a:ext cx="15608217" cy="13745190"/>
          </a:xfrm>
        </p:spPr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84" y="9263276"/>
            <a:ext cx="15603131" cy="13745190"/>
          </a:xfrm>
        </p:spPr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05616" y="9263276"/>
            <a:ext cx="15603130" cy="13745190"/>
          </a:xfrm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09118" y="7062157"/>
            <a:ext cx="12668537" cy="19272881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1360203" y="6964186"/>
            <a:ext cx="11166311" cy="19390128"/>
          </a:xfrm>
          <a:prstGeom prst="roundRect">
            <a:avLst>
              <a:gd name="adj" fmla="val 615"/>
            </a:avLst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0530160" y="10008297"/>
            <a:ext cx="6726476" cy="12075089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8894617"/>
            <a:ext cx="46816964" cy="8811979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504416" y="6252726"/>
            <a:ext cx="8469383" cy="15333645"/>
          </a:xfrm>
          <a:prstGeom prst="roundRect">
            <a:avLst>
              <a:gd name="adj" fmla="val 1546"/>
            </a:avLst>
          </a:prstGeom>
        </p:spPr>
        <p:txBody>
          <a:bodyPr>
            <a:normAutofit/>
          </a:bodyPr>
          <a:lstStyle>
            <a:lvl1pPr marL="0" indent="0" algn="ctr">
              <a:buNone/>
              <a:defRPr sz="7200" baseline="0"/>
            </a:lvl1pPr>
          </a:lstStyle>
          <a:p>
            <a:r>
              <a:rPr lang="en-US"/>
              <a:t>Drag &amp; Drop Your Image Here</a:t>
            </a:r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86594" y="6101351"/>
            <a:ext cx="8469383" cy="15333645"/>
          </a:xfrm>
        </p:spPr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393774" y="6030100"/>
            <a:ext cx="8469383" cy="15333645"/>
          </a:xfrm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33785" y="8352692"/>
            <a:ext cx="6435970" cy="11614638"/>
          </a:xfrm>
        </p:spPr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3639328" y="8352692"/>
            <a:ext cx="6435970" cy="11614638"/>
          </a:xfrm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333785" y="8352692"/>
            <a:ext cx="6435970" cy="11614638"/>
          </a:xfrm>
        </p:spPr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3639328" y="8352692"/>
            <a:ext cx="6435970" cy="11614638"/>
          </a:xfrm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18774" y="15936685"/>
            <a:ext cx="7027177" cy="10342375"/>
          </a:xfrm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9300371" y="6090754"/>
            <a:ext cx="8392885" cy="15169045"/>
          </a:xfrm>
        </p:spPr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7274" y="5159421"/>
            <a:ext cx="16962059" cy="10401103"/>
          </a:xfrm>
        </p:spPr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336026" y="5136561"/>
            <a:ext cx="16962059" cy="10401103"/>
          </a:xfrm>
        </p:spPr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6580958" y="11586811"/>
            <a:ext cx="2830568" cy="5113549"/>
          </a:xfrm>
        </p:spPr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855416" y="8223698"/>
            <a:ext cx="6283670" cy="8335124"/>
          </a:xfrm>
        </p:spPr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532864" y="14800651"/>
            <a:ext cx="13103889" cy="8035280"/>
          </a:xfrm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799523" y="5951617"/>
            <a:ext cx="6958440" cy="15256563"/>
          </a:xfrm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816963" cy="13523660"/>
          </a:xfrm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800300" y="4167864"/>
            <a:ext cx="13366750" cy="17765036"/>
          </a:xfrm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644100" y="10978242"/>
            <a:ext cx="6210300" cy="10954658"/>
          </a:xfrm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66471" y="8578506"/>
            <a:ext cx="6179958" cy="6204578"/>
          </a:xfrm>
          <a:prstGeom prst="ellipse">
            <a:avLst/>
          </a:prstGeom>
        </p:spPr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5540371" y="8564606"/>
            <a:ext cx="6179958" cy="6204578"/>
          </a:xfrm>
          <a:prstGeom prst="ellipse">
            <a:avLst/>
          </a:prstGeom>
        </p:spPr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540371" y="16933786"/>
            <a:ext cx="6179958" cy="6204578"/>
          </a:xfrm>
          <a:prstGeom prst="ellipse">
            <a:avLst/>
          </a:prstGeom>
        </p:spPr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066471" y="16905985"/>
            <a:ext cx="6179958" cy="6204578"/>
          </a:xfrm>
          <a:prstGeom prst="ellipse">
            <a:avLst/>
          </a:prstGeom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8515139" y="16589829"/>
            <a:ext cx="9536963" cy="5992894"/>
          </a:xfrm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23" Type="http://schemas.openxmlformats.org/officeDocument/2006/relationships/image" Target="../media/image2.png"/><Relationship Id="rId22" Type="http://schemas.microsoft.com/office/2007/relationships/media" Target="../media/media1.mp4"/><Relationship Id="rId21" Type="http://schemas.openxmlformats.org/officeDocument/2006/relationships/video" Target="../media/media1.mp4"/><Relationship Id="rId20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4" Type="http://schemas.openxmlformats.org/officeDocument/2006/relationships/theme" Target="../theme/theme3.xml"/><Relationship Id="rId23" Type="http://schemas.openxmlformats.org/officeDocument/2006/relationships/image" Target="../media/image3.png"/><Relationship Id="rId22" Type="http://schemas.microsoft.com/office/2007/relationships/media" Target="../media/media2.mp4"/><Relationship Id="rId21" Type="http://schemas.openxmlformats.org/officeDocument/2006/relationships/video" Target="../media/media2.mp4"/><Relationship Id="rId20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4" Type="http://schemas.openxmlformats.org/officeDocument/2006/relationships/theme" Target="../theme/theme4.xml"/><Relationship Id="rId23" Type="http://schemas.openxmlformats.org/officeDocument/2006/relationships/image" Target="../media/image4.png"/><Relationship Id="rId22" Type="http://schemas.microsoft.com/office/2007/relationships/media" Target="../media/media3.mp4"/><Relationship Id="rId21" Type="http://schemas.openxmlformats.org/officeDocument/2006/relationships/video" Target="../media/media3.mp4"/><Relationship Id="rId20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.xml"/><Relationship Id="rId8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2" Type="http://schemas.openxmlformats.org/officeDocument/2006/relationships/theme" Target="../theme/theme5.xml"/><Relationship Id="rId21" Type="http://schemas.openxmlformats.org/officeDocument/2006/relationships/image" Target="../media/image1.png"/><Relationship Id="rId20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/>
          <p:cNvPicPr/>
          <p:nvPr userDrawn="1"/>
        </p:nvPicPr>
        <p:blipFill>
          <a:blip r:embed="rId21"/>
          <a:stretch>
            <a:fillRect/>
          </a:stretch>
        </p:blipFill>
        <p:spPr>
          <a:xfrm>
            <a:off x="-2" y="0"/>
            <a:ext cx="46816964" cy="263350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8666" y="1402099"/>
            <a:ext cx="40379631" cy="509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8666" y="7010484"/>
            <a:ext cx="40379631" cy="167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89" y="25094709"/>
            <a:ext cx="955215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350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</a:lstStyle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>
            <a:lvl1pPr marL="0" algn="ctr" defTabSz="3510915" rtl="0" eaLnBrk="1" latinLnBrk="0" hangingPunct="1">
              <a:defRPr lang="en-US" sz="35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</a:lstStyle>
          <a:p>
            <a:r>
              <a:rPr lang="en-US"/>
              <a:t>© Vizualus. All Rights Reserved.</a:t>
            </a:r>
            <a:endParaRPr lang="en-US" dirty="0"/>
          </a:p>
        </p:txBody>
      </p:sp>
      <p:sp>
        <p:nvSpPr>
          <p:cNvPr id="12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dt="0"/>
  <p:txStyles>
    <p:titleStyle>
      <a:lvl1pPr algn="l" defTabSz="3510915" rtl="0" eaLnBrk="1" latinLnBrk="0" hangingPunct="1">
        <a:lnSpc>
          <a:spcPct val="90000"/>
        </a:lnSpc>
        <a:spcBef>
          <a:spcPct val="0"/>
        </a:spcBef>
        <a:buNone/>
        <a:defRPr sz="1689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877570" indent="-877570" algn="l" defTabSz="3510915" rtl="0" eaLnBrk="1" latinLnBrk="0" hangingPunct="1">
        <a:lnSpc>
          <a:spcPct val="90000"/>
        </a:lnSpc>
        <a:spcBef>
          <a:spcPts val="3840"/>
        </a:spcBef>
        <a:buFont typeface="Arial" panose="02080604020202020204" pitchFamily="34" charset="0"/>
        <a:buChar char="•"/>
        <a:defRPr sz="10750" kern="1200">
          <a:solidFill>
            <a:schemeClr val="bg1"/>
          </a:solidFill>
          <a:latin typeface="+mn-lt"/>
          <a:ea typeface="+mn-ea"/>
          <a:cs typeface="+mn-cs"/>
        </a:defRPr>
      </a:lvl1pPr>
      <a:lvl2pPr marL="263334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9215" kern="1200">
          <a:solidFill>
            <a:schemeClr val="bg1"/>
          </a:solidFill>
          <a:latin typeface="+mn-lt"/>
          <a:ea typeface="+mn-ea"/>
          <a:cs typeface="+mn-cs"/>
        </a:defRPr>
      </a:lvl2pPr>
      <a:lvl3pPr marL="438912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7680" kern="1200">
          <a:solidFill>
            <a:schemeClr val="bg1"/>
          </a:solidFill>
          <a:latin typeface="+mn-lt"/>
          <a:ea typeface="+mn-ea"/>
          <a:cs typeface="+mn-cs"/>
        </a:defRPr>
      </a:lvl3pPr>
      <a:lvl4pPr marL="614489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bg1"/>
          </a:solidFill>
          <a:latin typeface="+mn-lt"/>
          <a:ea typeface="+mn-ea"/>
          <a:cs typeface="+mn-cs"/>
        </a:defRPr>
      </a:lvl4pPr>
      <a:lvl5pPr marL="790067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bg1"/>
          </a:solidFill>
          <a:latin typeface="+mn-lt"/>
          <a:ea typeface="+mn-ea"/>
          <a:cs typeface="+mn-cs"/>
        </a:defRPr>
      </a:lvl5pPr>
      <a:lvl6pPr marL="965581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6pPr>
      <a:lvl7pPr marL="1141158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36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8pPr>
      <a:lvl9pPr marL="1492313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1pPr>
      <a:lvl2pPr marL="175577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2pPr>
      <a:lvl3pPr marL="351155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3pPr>
      <a:lvl4pPr marL="526669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4pPr>
      <a:lvl5pPr marL="702246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5pPr>
      <a:lvl6pPr marL="877824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6pPr>
      <a:lvl7pPr marL="1053401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7pPr>
      <a:lvl8pPr marL="1228979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8pPr>
      <a:lvl9pPr marL="1404493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martphone - 1110">
            <a:hlinkClick r:id="" action="ppaction://media"/>
          </p:cNvPr>
          <p:cNvPicPr>
            <a:picLocks noChangeAspect="1"/>
          </p:cNvPicPr>
          <p:nvPr userDrawn="1">
            <a:videoFile r:link="rId21"/>
            <p:extLst>
              <p:ext uri="{DAA4B4D4-6D71-4841-9C94-3DE7FCFB9230}">
                <p14:media xmlns:p14="http://schemas.microsoft.com/office/powerpoint/2010/main" r:embed="rId2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0" y="-15083"/>
            <a:ext cx="46844656" cy="2635011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-15082"/>
            <a:ext cx="46816961" cy="26350119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8666" y="1402099"/>
            <a:ext cx="40379631" cy="509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8666" y="7010484"/>
            <a:ext cx="40379631" cy="167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89" y="25094709"/>
            <a:ext cx="955215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350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</a:lstStyle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>
            <a:lvl1pPr marL="0" algn="ctr" defTabSz="3510915" rtl="0" eaLnBrk="1" latinLnBrk="0" hangingPunct="1">
              <a:defRPr lang="en-US" sz="35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</a:lstStyle>
          <a:p>
            <a:r>
              <a:rPr lang="en-US"/>
              <a:t>© Vizualus. All Rights Reserved.</a:t>
            </a:r>
            <a:endParaRPr lang="en-US" dirty="0"/>
          </a:p>
        </p:txBody>
      </p:sp>
      <p:sp>
        <p:nvSpPr>
          <p:cNvPr id="12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  <p:hf hdr="0" dt="0"/>
  <p:txStyles>
    <p:titleStyle>
      <a:lvl1pPr algn="l" defTabSz="3510915" rtl="0" eaLnBrk="1" latinLnBrk="0" hangingPunct="1">
        <a:lnSpc>
          <a:spcPct val="90000"/>
        </a:lnSpc>
        <a:spcBef>
          <a:spcPct val="0"/>
        </a:spcBef>
        <a:buNone/>
        <a:defRPr sz="1689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877570" indent="-877570" algn="l" defTabSz="3510915" rtl="0" eaLnBrk="1" latinLnBrk="0" hangingPunct="1">
        <a:lnSpc>
          <a:spcPct val="90000"/>
        </a:lnSpc>
        <a:spcBef>
          <a:spcPts val="3840"/>
        </a:spcBef>
        <a:buFont typeface="Arial" panose="02080604020202020204" pitchFamily="34" charset="0"/>
        <a:buChar char="•"/>
        <a:defRPr sz="10750" kern="1200">
          <a:solidFill>
            <a:schemeClr val="bg1"/>
          </a:solidFill>
          <a:latin typeface="+mn-lt"/>
          <a:ea typeface="+mn-ea"/>
          <a:cs typeface="+mn-cs"/>
        </a:defRPr>
      </a:lvl1pPr>
      <a:lvl2pPr marL="263334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9215" kern="1200">
          <a:solidFill>
            <a:schemeClr val="bg1"/>
          </a:solidFill>
          <a:latin typeface="+mn-lt"/>
          <a:ea typeface="+mn-ea"/>
          <a:cs typeface="+mn-cs"/>
        </a:defRPr>
      </a:lvl2pPr>
      <a:lvl3pPr marL="438912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7680" kern="1200">
          <a:solidFill>
            <a:schemeClr val="bg1"/>
          </a:solidFill>
          <a:latin typeface="+mn-lt"/>
          <a:ea typeface="+mn-ea"/>
          <a:cs typeface="+mn-cs"/>
        </a:defRPr>
      </a:lvl3pPr>
      <a:lvl4pPr marL="614489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bg1"/>
          </a:solidFill>
          <a:latin typeface="+mn-lt"/>
          <a:ea typeface="+mn-ea"/>
          <a:cs typeface="+mn-cs"/>
        </a:defRPr>
      </a:lvl4pPr>
      <a:lvl5pPr marL="790067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bg1"/>
          </a:solidFill>
          <a:latin typeface="+mn-lt"/>
          <a:ea typeface="+mn-ea"/>
          <a:cs typeface="+mn-cs"/>
        </a:defRPr>
      </a:lvl5pPr>
      <a:lvl6pPr marL="965581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6pPr>
      <a:lvl7pPr marL="1141158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36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8pPr>
      <a:lvl9pPr marL="1492313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1pPr>
      <a:lvl2pPr marL="175577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2pPr>
      <a:lvl3pPr marL="351155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3pPr>
      <a:lvl4pPr marL="526669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4pPr>
      <a:lvl5pPr marL="702246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5pPr>
      <a:lvl6pPr marL="877824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6pPr>
      <a:lvl7pPr marL="1053401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7pPr>
      <a:lvl8pPr marL="1228979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8pPr>
      <a:lvl9pPr marL="1404493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401810190">
            <a:hlinkClick r:id="" action="ppaction://media"/>
          </p:cNvPr>
          <p:cNvPicPr>
            <a:picLocks noChangeAspect="1"/>
          </p:cNvPicPr>
          <p:nvPr userDrawn="1">
            <a:videoFile r:link="rId21"/>
            <p:extLst>
              <p:ext uri="{DAA4B4D4-6D71-4841-9C94-3DE7FCFB9230}">
                <p14:media xmlns:p14="http://schemas.microsoft.com/office/powerpoint/2010/main" r:embed="rId2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0" y="693"/>
            <a:ext cx="46816612" cy="2633434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-15082"/>
            <a:ext cx="46816961" cy="26350119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8666" y="1402099"/>
            <a:ext cx="40379631" cy="509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8666" y="7010484"/>
            <a:ext cx="40379631" cy="167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89" y="25094709"/>
            <a:ext cx="955215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350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</a:lstStyle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>
            <a:lvl1pPr marL="0" algn="ctr" defTabSz="3510915" rtl="0" eaLnBrk="1" latinLnBrk="0" hangingPunct="1">
              <a:defRPr lang="en-US" sz="35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</a:lstStyle>
          <a:p>
            <a:r>
              <a:rPr lang="en-US"/>
              <a:t>© Vizualus. All Rights Reserved.</a:t>
            </a:r>
            <a:endParaRPr lang="en-US" dirty="0"/>
          </a:p>
        </p:txBody>
      </p:sp>
      <p:sp>
        <p:nvSpPr>
          <p:cNvPr id="12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  <p:hf hdr="0" dt="0"/>
  <p:txStyles>
    <p:titleStyle>
      <a:lvl1pPr algn="l" defTabSz="3510915" rtl="0" eaLnBrk="1" latinLnBrk="0" hangingPunct="1">
        <a:lnSpc>
          <a:spcPct val="90000"/>
        </a:lnSpc>
        <a:spcBef>
          <a:spcPct val="0"/>
        </a:spcBef>
        <a:buNone/>
        <a:defRPr sz="1689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877570" indent="-877570" algn="l" defTabSz="3510915" rtl="0" eaLnBrk="1" latinLnBrk="0" hangingPunct="1">
        <a:lnSpc>
          <a:spcPct val="90000"/>
        </a:lnSpc>
        <a:spcBef>
          <a:spcPts val="3840"/>
        </a:spcBef>
        <a:buFont typeface="Arial" panose="02080604020202020204" pitchFamily="34" charset="0"/>
        <a:buChar char="•"/>
        <a:defRPr sz="10750" kern="1200">
          <a:solidFill>
            <a:schemeClr val="bg1"/>
          </a:solidFill>
          <a:latin typeface="+mn-lt"/>
          <a:ea typeface="+mn-ea"/>
          <a:cs typeface="+mn-cs"/>
        </a:defRPr>
      </a:lvl1pPr>
      <a:lvl2pPr marL="263334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9215" kern="1200">
          <a:solidFill>
            <a:schemeClr val="bg1"/>
          </a:solidFill>
          <a:latin typeface="+mn-lt"/>
          <a:ea typeface="+mn-ea"/>
          <a:cs typeface="+mn-cs"/>
        </a:defRPr>
      </a:lvl2pPr>
      <a:lvl3pPr marL="438912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7680" kern="1200">
          <a:solidFill>
            <a:schemeClr val="bg1"/>
          </a:solidFill>
          <a:latin typeface="+mn-lt"/>
          <a:ea typeface="+mn-ea"/>
          <a:cs typeface="+mn-cs"/>
        </a:defRPr>
      </a:lvl3pPr>
      <a:lvl4pPr marL="614489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bg1"/>
          </a:solidFill>
          <a:latin typeface="+mn-lt"/>
          <a:ea typeface="+mn-ea"/>
          <a:cs typeface="+mn-cs"/>
        </a:defRPr>
      </a:lvl4pPr>
      <a:lvl5pPr marL="790067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bg1"/>
          </a:solidFill>
          <a:latin typeface="+mn-lt"/>
          <a:ea typeface="+mn-ea"/>
          <a:cs typeface="+mn-cs"/>
        </a:defRPr>
      </a:lvl5pPr>
      <a:lvl6pPr marL="965581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6pPr>
      <a:lvl7pPr marL="1141158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36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8pPr>
      <a:lvl9pPr marL="1492313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1pPr>
      <a:lvl2pPr marL="175577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2pPr>
      <a:lvl3pPr marL="351155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3pPr>
      <a:lvl4pPr marL="526669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4pPr>
      <a:lvl5pPr marL="702246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5pPr>
      <a:lvl6pPr marL="877824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6pPr>
      <a:lvl7pPr marL="1053401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7pPr>
      <a:lvl8pPr marL="1228979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8pPr>
      <a:lvl9pPr marL="1404493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52088666">
            <a:hlinkClick r:id="" action="ppaction://media"/>
          </p:cNvPr>
          <p:cNvPicPr>
            <a:picLocks noChangeAspect="1"/>
          </p:cNvPicPr>
          <p:nvPr userDrawn="1">
            <a:videoFile r:link="rId21"/>
            <p:extLst>
              <p:ext uri="{DAA4B4D4-6D71-4841-9C94-3DE7FCFB9230}">
                <p14:media xmlns:p14="http://schemas.microsoft.com/office/powerpoint/2010/main" r:embed="rId2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-1" y="-1"/>
            <a:ext cx="46816961" cy="2633454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-15082"/>
            <a:ext cx="46816961" cy="26350119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8666" y="1402099"/>
            <a:ext cx="40379631" cy="509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8666" y="7010484"/>
            <a:ext cx="40379631" cy="167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89" y="25094709"/>
            <a:ext cx="955215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350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</a:lstStyle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>
            <a:lvl1pPr marL="0" algn="ctr" defTabSz="3510915" rtl="0" eaLnBrk="1" latinLnBrk="0" hangingPunct="1">
              <a:defRPr lang="en-US" sz="35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</a:lstStyle>
          <a:p>
            <a:r>
              <a:rPr lang="en-US"/>
              <a:t>© Vizualus. All Rights Reserved.</a:t>
            </a:r>
            <a:endParaRPr lang="en-US" dirty="0"/>
          </a:p>
        </p:txBody>
      </p:sp>
      <p:sp>
        <p:nvSpPr>
          <p:cNvPr id="12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hf hdr="0" dt="0"/>
  <p:txStyles>
    <p:titleStyle>
      <a:lvl1pPr algn="l" defTabSz="3510915" rtl="0" eaLnBrk="1" latinLnBrk="0" hangingPunct="1">
        <a:lnSpc>
          <a:spcPct val="90000"/>
        </a:lnSpc>
        <a:spcBef>
          <a:spcPct val="0"/>
        </a:spcBef>
        <a:buNone/>
        <a:defRPr sz="1689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877570" indent="-877570" algn="l" defTabSz="3510915" rtl="0" eaLnBrk="1" latinLnBrk="0" hangingPunct="1">
        <a:lnSpc>
          <a:spcPct val="90000"/>
        </a:lnSpc>
        <a:spcBef>
          <a:spcPts val="3840"/>
        </a:spcBef>
        <a:buFont typeface="Arial" panose="02080604020202020204" pitchFamily="34" charset="0"/>
        <a:buChar char="•"/>
        <a:defRPr sz="10750" kern="1200">
          <a:solidFill>
            <a:schemeClr val="bg1"/>
          </a:solidFill>
          <a:latin typeface="+mn-lt"/>
          <a:ea typeface="+mn-ea"/>
          <a:cs typeface="+mn-cs"/>
        </a:defRPr>
      </a:lvl1pPr>
      <a:lvl2pPr marL="263334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9215" kern="1200">
          <a:solidFill>
            <a:schemeClr val="bg1"/>
          </a:solidFill>
          <a:latin typeface="+mn-lt"/>
          <a:ea typeface="+mn-ea"/>
          <a:cs typeface="+mn-cs"/>
        </a:defRPr>
      </a:lvl2pPr>
      <a:lvl3pPr marL="438912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7680" kern="1200">
          <a:solidFill>
            <a:schemeClr val="bg1"/>
          </a:solidFill>
          <a:latin typeface="+mn-lt"/>
          <a:ea typeface="+mn-ea"/>
          <a:cs typeface="+mn-cs"/>
        </a:defRPr>
      </a:lvl3pPr>
      <a:lvl4pPr marL="614489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bg1"/>
          </a:solidFill>
          <a:latin typeface="+mn-lt"/>
          <a:ea typeface="+mn-ea"/>
          <a:cs typeface="+mn-cs"/>
        </a:defRPr>
      </a:lvl4pPr>
      <a:lvl5pPr marL="790067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bg1"/>
          </a:solidFill>
          <a:latin typeface="+mn-lt"/>
          <a:ea typeface="+mn-ea"/>
          <a:cs typeface="+mn-cs"/>
        </a:defRPr>
      </a:lvl5pPr>
      <a:lvl6pPr marL="965581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6pPr>
      <a:lvl7pPr marL="1141158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36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8pPr>
      <a:lvl9pPr marL="1492313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1pPr>
      <a:lvl2pPr marL="175577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2pPr>
      <a:lvl3pPr marL="351155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3pPr>
      <a:lvl4pPr marL="526669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4pPr>
      <a:lvl5pPr marL="702246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5pPr>
      <a:lvl6pPr marL="877824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6pPr>
      <a:lvl7pPr marL="1053401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7pPr>
      <a:lvl8pPr marL="1228979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8pPr>
      <a:lvl9pPr marL="1404493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/>
          <p:cNvPicPr/>
          <p:nvPr userDrawn="1"/>
        </p:nvPicPr>
        <p:blipFill>
          <a:blip r:embed="rId21"/>
          <a:stretch>
            <a:fillRect/>
          </a:stretch>
        </p:blipFill>
        <p:spPr>
          <a:xfrm>
            <a:off x="-2" y="0"/>
            <a:ext cx="46816964" cy="263350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691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8666" y="1402099"/>
            <a:ext cx="40379631" cy="509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8666" y="7010484"/>
            <a:ext cx="40379631" cy="167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89" y="25094709"/>
            <a:ext cx="955215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350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</a:lstStyle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68273" y="25094709"/>
            <a:ext cx="11880416" cy="538609"/>
          </a:xfrm>
          <a:prstGeom prst="rect">
            <a:avLst/>
          </a:prstGeom>
        </p:spPr>
        <p:txBody>
          <a:bodyPr/>
          <a:lstStyle>
            <a:lvl1pPr marL="0" algn="ctr" defTabSz="3510915" rtl="0" eaLnBrk="1" latinLnBrk="0" hangingPunct="1">
              <a:defRPr lang="en-US" sz="35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</a:lstStyle>
          <a:p>
            <a:r>
              <a:rPr lang="en-US"/>
              <a:t>© Vizualus. All Rights Reserved.</a:t>
            </a:r>
            <a:endParaRPr lang="en-US" dirty="0"/>
          </a:p>
        </p:txBody>
      </p:sp>
      <p:sp>
        <p:nvSpPr>
          <p:cNvPr id="12" name="Footer Placeholder 4"/>
          <p:cNvSpPr txBox="1"/>
          <p:nvPr userDrawn="1"/>
        </p:nvSpPr>
        <p:spPr>
          <a:xfrm>
            <a:off x="3583211" y="25094708"/>
            <a:ext cx="11880416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0915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77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55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6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46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4015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79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4930" algn="l" defTabSz="3510915" rtl="0" eaLnBrk="1" latinLnBrk="0" hangingPunct="1">
              <a:defRPr sz="6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APPO 3.0 Powerpoint Template.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</p:sldLayoutIdLst>
  <p:hf hdr="0" dt="0"/>
  <p:txStyles>
    <p:titleStyle>
      <a:lvl1pPr algn="l" defTabSz="3510915" rtl="0" eaLnBrk="1" latinLnBrk="0" hangingPunct="1">
        <a:lnSpc>
          <a:spcPct val="90000"/>
        </a:lnSpc>
        <a:spcBef>
          <a:spcPct val="0"/>
        </a:spcBef>
        <a:buNone/>
        <a:defRPr sz="1689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877570" indent="-877570" algn="l" defTabSz="3510915" rtl="0" eaLnBrk="1" latinLnBrk="0" hangingPunct="1">
        <a:lnSpc>
          <a:spcPct val="90000"/>
        </a:lnSpc>
        <a:spcBef>
          <a:spcPts val="3840"/>
        </a:spcBef>
        <a:buFont typeface="Arial" panose="02080604020202020204" pitchFamily="34" charset="0"/>
        <a:buChar char="•"/>
        <a:defRPr sz="10750" kern="1200">
          <a:solidFill>
            <a:schemeClr val="bg1"/>
          </a:solidFill>
          <a:latin typeface="+mn-lt"/>
          <a:ea typeface="+mn-ea"/>
          <a:cs typeface="+mn-cs"/>
        </a:defRPr>
      </a:lvl1pPr>
      <a:lvl2pPr marL="263334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9215" kern="1200">
          <a:solidFill>
            <a:schemeClr val="bg1"/>
          </a:solidFill>
          <a:latin typeface="+mn-lt"/>
          <a:ea typeface="+mn-ea"/>
          <a:cs typeface="+mn-cs"/>
        </a:defRPr>
      </a:lvl2pPr>
      <a:lvl3pPr marL="438912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7680" kern="1200">
          <a:solidFill>
            <a:schemeClr val="bg1"/>
          </a:solidFill>
          <a:latin typeface="+mn-lt"/>
          <a:ea typeface="+mn-ea"/>
          <a:cs typeface="+mn-cs"/>
        </a:defRPr>
      </a:lvl3pPr>
      <a:lvl4pPr marL="614489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bg1"/>
          </a:solidFill>
          <a:latin typeface="+mn-lt"/>
          <a:ea typeface="+mn-ea"/>
          <a:cs typeface="+mn-cs"/>
        </a:defRPr>
      </a:lvl4pPr>
      <a:lvl5pPr marL="790067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bg1"/>
          </a:solidFill>
          <a:latin typeface="+mn-lt"/>
          <a:ea typeface="+mn-ea"/>
          <a:cs typeface="+mn-cs"/>
        </a:defRPr>
      </a:lvl5pPr>
      <a:lvl6pPr marL="965581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6pPr>
      <a:lvl7pPr marL="1141158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360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8pPr>
      <a:lvl9pPr marL="14923135" indent="-877570" algn="l" defTabSz="3510915" rtl="0" eaLnBrk="1" latinLnBrk="0" hangingPunct="1">
        <a:lnSpc>
          <a:spcPct val="90000"/>
        </a:lnSpc>
        <a:spcBef>
          <a:spcPts val="1920"/>
        </a:spcBef>
        <a:buFont typeface="Arial" panose="02080604020202020204" pitchFamily="34" charset="0"/>
        <a:buChar char="•"/>
        <a:defRPr sz="69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1pPr>
      <a:lvl2pPr marL="175577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2pPr>
      <a:lvl3pPr marL="351155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3pPr>
      <a:lvl4pPr marL="526669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4pPr>
      <a:lvl5pPr marL="702246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5pPr>
      <a:lvl6pPr marL="877824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6pPr>
      <a:lvl7pPr marL="10534015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7pPr>
      <a:lvl8pPr marL="1228979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8pPr>
      <a:lvl9pPr marL="14044930" algn="l" defTabSz="3510915" rtl="0" eaLnBrk="1" latinLnBrk="0" hangingPunct="1">
        <a:defRPr sz="69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png"/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1" r="39141" b="26860"/>
          <a:stretch>
            <a:fillRect/>
          </a:stretch>
        </p:blipFill>
        <p:spPr>
          <a:xfrm>
            <a:off x="2054659" y="2490445"/>
            <a:ext cx="17740712" cy="238445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488341" y="15004680"/>
            <a:ext cx="21014326" cy="5613782"/>
            <a:chOff x="2619090" y="3325297"/>
            <a:chExt cx="6679587" cy="2024198"/>
          </a:xfrm>
        </p:grpSpPr>
        <p:sp>
          <p:nvSpPr>
            <p:cNvPr id="4" name="TextBox 3"/>
            <p:cNvSpPr txBox="1"/>
            <p:nvPr/>
          </p:nvSpPr>
          <p:spPr>
            <a:xfrm>
              <a:off x="2619090" y="3325297"/>
              <a:ext cx="6679587" cy="180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80000"/>
                </a:lnSpc>
              </a:pPr>
              <a:r>
                <a:rPr lang="zh-CN" altLang="en-US" sz="19900" dirty="0">
                  <a:solidFill>
                    <a:srgbClr val="FFFFFF"/>
                  </a:solidFill>
                  <a:latin typeface="Roboto Bk" pitchFamily="2" charset="0"/>
                  <a:ea typeface="Roboto Bk" pitchFamily="2" charset="0"/>
                </a:rPr>
                <a:t>学生成绩管理系统</a:t>
              </a:r>
              <a:endParaRPr lang="en-US" sz="13800" dirty="0">
                <a:solidFill>
                  <a:srgbClr val="FFFFFF"/>
                </a:solidFill>
                <a:latin typeface="Roboto Th" pitchFamily="2" charset="0"/>
                <a:ea typeface="Roboto Th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619090" y="5098525"/>
              <a:ext cx="6070238" cy="250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0000"/>
                </a:lnSpc>
              </a:pPr>
              <a:endParaRPr lang="en-US" sz="3600" dirty="0">
                <a:solidFill>
                  <a:srgbClr val="FFFFFF"/>
                </a:solidFill>
                <a:ea typeface="Roboto Lt" pitchFamily="2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1488341" y="17620664"/>
            <a:ext cx="23406100" cy="32833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项目成员：  </a:t>
            </a:r>
            <a:r>
              <a:rPr lang="en-US" altLang="zh-CN" dirty="0">
                <a:solidFill>
                  <a:schemeClr val="bg1"/>
                </a:solidFill>
              </a:rPr>
              <a:t>1163710223-</a:t>
            </a:r>
            <a:r>
              <a:rPr lang="zh-CN" altLang="en-US" dirty="0">
                <a:solidFill>
                  <a:schemeClr val="bg1"/>
                </a:solidFill>
              </a:rPr>
              <a:t>张凌宇    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            </a:t>
            </a:r>
            <a:r>
              <a:rPr lang="en-US" altLang="zh-CN" dirty="0">
                <a:solidFill>
                  <a:schemeClr val="bg1"/>
                </a:solidFill>
              </a:rPr>
              <a:t>1163710214-</a:t>
            </a:r>
            <a:r>
              <a:rPr lang="zh-CN" altLang="en-US" dirty="0">
                <a:solidFill>
                  <a:schemeClr val="bg1"/>
                </a:solidFill>
              </a:rPr>
              <a:t>刘文佳    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            </a:t>
            </a:r>
            <a:r>
              <a:rPr lang="en-US" altLang="zh-CN" dirty="0">
                <a:solidFill>
                  <a:schemeClr val="bg1"/>
                </a:solidFill>
              </a:rPr>
              <a:t>1163710219-</a:t>
            </a:r>
            <a:r>
              <a:rPr lang="zh-CN" altLang="en-US" dirty="0">
                <a:solidFill>
                  <a:schemeClr val="bg1"/>
                </a:solidFill>
              </a:rPr>
              <a:t>张浚哲  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04" y="6841311"/>
            <a:ext cx="13110107" cy="2329358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669602" y="8883803"/>
            <a:ext cx="4185198" cy="4362443"/>
          </a:xfrm>
          <a:prstGeom prst="roundRect">
            <a:avLst/>
          </a:prstGeom>
          <a:gradFill flip="none" rotWithShape="1">
            <a:gsLst>
              <a:gs pos="0">
                <a:srgbClr val="4767CC"/>
              </a:gs>
              <a:gs pos="100000">
                <a:srgbClr val="9C60F3"/>
              </a:gs>
            </a:gsLst>
            <a:lin ang="16200000" scaled="1"/>
            <a:tileRect/>
          </a:gradFill>
          <a:ln>
            <a:noFill/>
          </a:ln>
          <a:effectLst>
            <a:outerShdw blurRad="9144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474841" y="10219901"/>
            <a:ext cx="2455862" cy="1690249"/>
            <a:chOff x="5259388" y="3184525"/>
            <a:chExt cx="661987" cy="455613"/>
          </a:xfrm>
          <a:solidFill>
            <a:schemeClr val="bg1"/>
          </a:solidFill>
        </p:grpSpPr>
        <p:sp>
          <p:nvSpPr>
            <p:cNvPr id="12" name="Freeform 56"/>
            <p:cNvSpPr>
              <a:spLocks noEditPoints="1"/>
            </p:cNvSpPr>
            <p:nvPr/>
          </p:nvSpPr>
          <p:spPr bwMode="auto">
            <a:xfrm>
              <a:off x="5446713" y="3184525"/>
              <a:ext cx="268288" cy="455613"/>
            </a:xfrm>
            <a:custGeom>
              <a:avLst/>
              <a:gdLst>
                <a:gd name="T0" fmla="*/ 82 w 104"/>
                <a:gd name="T1" fmla="*/ 0 h 176"/>
                <a:gd name="T2" fmla="*/ 22 w 104"/>
                <a:gd name="T3" fmla="*/ 0 h 176"/>
                <a:gd name="T4" fmla="*/ 0 w 104"/>
                <a:gd name="T5" fmla="*/ 22 h 176"/>
                <a:gd name="T6" fmla="*/ 0 w 104"/>
                <a:gd name="T7" fmla="*/ 154 h 176"/>
                <a:gd name="T8" fmla="*/ 22 w 104"/>
                <a:gd name="T9" fmla="*/ 176 h 176"/>
                <a:gd name="T10" fmla="*/ 82 w 104"/>
                <a:gd name="T11" fmla="*/ 176 h 176"/>
                <a:gd name="T12" fmla="*/ 104 w 104"/>
                <a:gd name="T13" fmla="*/ 154 h 176"/>
                <a:gd name="T14" fmla="*/ 104 w 104"/>
                <a:gd name="T15" fmla="*/ 22 h 176"/>
                <a:gd name="T16" fmla="*/ 82 w 104"/>
                <a:gd name="T17" fmla="*/ 0 h 176"/>
                <a:gd name="T18" fmla="*/ 52 w 104"/>
                <a:gd name="T19" fmla="*/ 164 h 176"/>
                <a:gd name="T20" fmla="*/ 42 w 104"/>
                <a:gd name="T21" fmla="*/ 154 h 176"/>
                <a:gd name="T22" fmla="*/ 52 w 104"/>
                <a:gd name="T23" fmla="*/ 144 h 176"/>
                <a:gd name="T24" fmla="*/ 62 w 104"/>
                <a:gd name="T25" fmla="*/ 154 h 176"/>
                <a:gd name="T26" fmla="*/ 52 w 104"/>
                <a:gd name="T27" fmla="*/ 164 h 176"/>
                <a:gd name="T28" fmla="*/ 16 w 104"/>
                <a:gd name="T29" fmla="*/ 136 h 176"/>
                <a:gd name="T30" fmla="*/ 16 w 104"/>
                <a:gd name="T31" fmla="*/ 32 h 176"/>
                <a:gd name="T32" fmla="*/ 88 w 104"/>
                <a:gd name="T33" fmla="*/ 32 h 176"/>
                <a:gd name="T34" fmla="*/ 88 w 104"/>
                <a:gd name="T35" fmla="*/ 136 h 176"/>
                <a:gd name="T36" fmla="*/ 16 w 104"/>
                <a:gd name="T37" fmla="*/ 13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76">
                  <a:moveTo>
                    <a:pt x="8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6"/>
                    <a:pt x="10" y="176"/>
                    <a:pt x="22" y="176"/>
                  </a:cubicBezTo>
                  <a:cubicBezTo>
                    <a:pt x="82" y="176"/>
                    <a:pt x="82" y="176"/>
                    <a:pt x="82" y="176"/>
                  </a:cubicBezTo>
                  <a:cubicBezTo>
                    <a:pt x="94" y="176"/>
                    <a:pt x="104" y="166"/>
                    <a:pt x="104" y="154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10"/>
                    <a:pt x="94" y="0"/>
                    <a:pt x="82" y="0"/>
                  </a:cubicBezTo>
                  <a:close/>
                  <a:moveTo>
                    <a:pt x="52" y="164"/>
                  </a:moveTo>
                  <a:cubicBezTo>
                    <a:pt x="47" y="164"/>
                    <a:pt x="42" y="159"/>
                    <a:pt x="42" y="154"/>
                  </a:cubicBezTo>
                  <a:cubicBezTo>
                    <a:pt x="42" y="148"/>
                    <a:pt x="47" y="144"/>
                    <a:pt x="52" y="144"/>
                  </a:cubicBezTo>
                  <a:cubicBezTo>
                    <a:pt x="58" y="144"/>
                    <a:pt x="62" y="148"/>
                    <a:pt x="62" y="154"/>
                  </a:cubicBezTo>
                  <a:cubicBezTo>
                    <a:pt x="62" y="159"/>
                    <a:pt x="58" y="164"/>
                    <a:pt x="52" y="164"/>
                  </a:cubicBezTo>
                  <a:close/>
                  <a:moveTo>
                    <a:pt x="16" y="136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136"/>
                    <a:pt x="88" y="136"/>
                    <a:pt x="88" y="136"/>
                  </a:cubicBezTo>
                  <a:lnTo>
                    <a:pt x="16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5353050" y="3275013"/>
              <a:ext cx="77788" cy="274638"/>
            </a:xfrm>
            <a:custGeom>
              <a:avLst/>
              <a:gdLst>
                <a:gd name="T0" fmla="*/ 30 w 30"/>
                <a:gd name="T1" fmla="*/ 10 h 106"/>
                <a:gd name="T2" fmla="*/ 18 w 30"/>
                <a:gd name="T3" fmla="*/ 0 h 106"/>
                <a:gd name="T4" fmla="*/ 0 w 30"/>
                <a:gd name="T5" fmla="*/ 53 h 106"/>
                <a:gd name="T6" fmla="*/ 18 w 30"/>
                <a:gd name="T7" fmla="*/ 106 h 106"/>
                <a:gd name="T8" fmla="*/ 30 w 30"/>
                <a:gd name="T9" fmla="*/ 96 h 106"/>
                <a:gd name="T10" fmla="*/ 16 w 30"/>
                <a:gd name="T11" fmla="*/ 53 h 106"/>
                <a:gd name="T12" fmla="*/ 30 w 30"/>
                <a:gd name="T13" fmla="*/ 1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6">
                  <a:moveTo>
                    <a:pt x="30" y="1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6" y="15"/>
                    <a:pt x="0" y="34"/>
                    <a:pt x="0" y="53"/>
                  </a:cubicBezTo>
                  <a:cubicBezTo>
                    <a:pt x="0" y="72"/>
                    <a:pt x="6" y="90"/>
                    <a:pt x="18" y="10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1" y="84"/>
                    <a:pt x="16" y="69"/>
                    <a:pt x="16" y="53"/>
                  </a:cubicBezTo>
                  <a:cubicBezTo>
                    <a:pt x="16" y="37"/>
                    <a:pt x="21" y="22"/>
                    <a:pt x="3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58"/>
            <p:cNvSpPr/>
            <p:nvPr/>
          </p:nvSpPr>
          <p:spPr bwMode="auto">
            <a:xfrm>
              <a:off x="5730875" y="3275013"/>
              <a:ext cx="77788" cy="274638"/>
            </a:xfrm>
            <a:custGeom>
              <a:avLst/>
              <a:gdLst>
                <a:gd name="T0" fmla="*/ 0 w 30"/>
                <a:gd name="T1" fmla="*/ 10 h 106"/>
                <a:gd name="T2" fmla="*/ 14 w 30"/>
                <a:gd name="T3" fmla="*/ 53 h 106"/>
                <a:gd name="T4" fmla="*/ 0 w 30"/>
                <a:gd name="T5" fmla="*/ 96 h 106"/>
                <a:gd name="T6" fmla="*/ 13 w 30"/>
                <a:gd name="T7" fmla="*/ 106 h 106"/>
                <a:gd name="T8" fmla="*/ 30 w 30"/>
                <a:gd name="T9" fmla="*/ 53 h 106"/>
                <a:gd name="T10" fmla="*/ 13 w 30"/>
                <a:gd name="T11" fmla="*/ 0 h 106"/>
                <a:gd name="T12" fmla="*/ 0 w 30"/>
                <a:gd name="T13" fmla="*/ 1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6">
                  <a:moveTo>
                    <a:pt x="0" y="10"/>
                  </a:moveTo>
                  <a:cubicBezTo>
                    <a:pt x="9" y="22"/>
                    <a:pt x="14" y="37"/>
                    <a:pt x="14" y="53"/>
                  </a:cubicBezTo>
                  <a:cubicBezTo>
                    <a:pt x="14" y="69"/>
                    <a:pt x="9" y="84"/>
                    <a:pt x="0" y="96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24" y="90"/>
                    <a:pt x="30" y="72"/>
                    <a:pt x="30" y="53"/>
                  </a:cubicBezTo>
                  <a:cubicBezTo>
                    <a:pt x="30" y="34"/>
                    <a:pt x="24" y="15"/>
                    <a:pt x="13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5822950" y="3213100"/>
              <a:ext cx="98425" cy="398463"/>
            </a:xfrm>
            <a:custGeom>
              <a:avLst/>
              <a:gdLst>
                <a:gd name="T0" fmla="*/ 13 w 38"/>
                <a:gd name="T1" fmla="*/ 0 h 154"/>
                <a:gd name="T2" fmla="*/ 0 w 38"/>
                <a:gd name="T3" fmla="*/ 10 h 154"/>
                <a:gd name="T4" fmla="*/ 22 w 38"/>
                <a:gd name="T5" fmla="*/ 77 h 154"/>
                <a:gd name="T6" fmla="*/ 0 w 38"/>
                <a:gd name="T7" fmla="*/ 144 h 154"/>
                <a:gd name="T8" fmla="*/ 13 w 38"/>
                <a:gd name="T9" fmla="*/ 154 h 154"/>
                <a:gd name="T10" fmla="*/ 38 w 38"/>
                <a:gd name="T11" fmla="*/ 77 h 154"/>
                <a:gd name="T12" fmla="*/ 13 w 38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54">
                  <a:moveTo>
                    <a:pt x="1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4" y="29"/>
                    <a:pt x="22" y="52"/>
                    <a:pt x="22" y="77"/>
                  </a:cubicBezTo>
                  <a:cubicBezTo>
                    <a:pt x="22" y="101"/>
                    <a:pt x="14" y="125"/>
                    <a:pt x="0" y="14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29" y="131"/>
                    <a:pt x="38" y="105"/>
                    <a:pt x="38" y="77"/>
                  </a:cubicBezTo>
                  <a:cubicBezTo>
                    <a:pt x="38" y="49"/>
                    <a:pt x="29" y="2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5259388" y="3213100"/>
              <a:ext cx="101600" cy="398463"/>
            </a:xfrm>
            <a:custGeom>
              <a:avLst/>
              <a:gdLst>
                <a:gd name="T0" fmla="*/ 39 w 39"/>
                <a:gd name="T1" fmla="*/ 10 h 154"/>
                <a:gd name="T2" fmla="*/ 26 w 39"/>
                <a:gd name="T3" fmla="*/ 0 h 154"/>
                <a:gd name="T4" fmla="*/ 0 w 39"/>
                <a:gd name="T5" fmla="*/ 77 h 154"/>
                <a:gd name="T6" fmla="*/ 26 w 39"/>
                <a:gd name="T7" fmla="*/ 154 h 154"/>
                <a:gd name="T8" fmla="*/ 39 w 39"/>
                <a:gd name="T9" fmla="*/ 144 h 154"/>
                <a:gd name="T10" fmla="*/ 16 w 39"/>
                <a:gd name="T11" fmla="*/ 77 h 154"/>
                <a:gd name="T12" fmla="*/ 39 w 39"/>
                <a:gd name="T13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54">
                  <a:moveTo>
                    <a:pt x="39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9" y="22"/>
                    <a:pt x="0" y="49"/>
                    <a:pt x="0" y="77"/>
                  </a:cubicBezTo>
                  <a:cubicBezTo>
                    <a:pt x="0" y="105"/>
                    <a:pt x="9" y="131"/>
                    <a:pt x="26" y="15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24" y="125"/>
                    <a:pt x="16" y="101"/>
                    <a:pt x="16" y="77"/>
                  </a:cubicBezTo>
                  <a:cubicBezTo>
                    <a:pt x="16" y="52"/>
                    <a:pt x="24" y="29"/>
                    <a:pt x="3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1428470" y="6804574"/>
            <a:ext cx="9559509" cy="172537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472334" y="8417682"/>
            <a:ext cx="14448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08224" y="2328264"/>
            <a:ext cx="32377246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166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教师成绩管理页面（分析）</a:t>
            </a:r>
            <a:endParaRPr lang="en-US" sz="16600" dirty="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8511969" y="7495508"/>
            <a:ext cx="3424601" cy="3424601"/>
            <a:chOff x="31151329" y="8417682"/>
            <a:chExt cx="3424601" cy="3424601"/>
          </a:xfrm>
        </p:grpSpPr>
        <p:sp>
          <p:nvSpPr>
            <p:cNvPr id="18" name="Oval 18"/>
            <p:cNvSpPr/>
            <p:nvPr/>
          </p:nvSpPr>
          <p:spPr>
            <a:xfrm>
              <a:off x="31151329" y="8417682"/>
              <a:ext cx="3424601" cy="3424601"/>
            </a:xfrm>
            <a:prstGeom prst="ellipse">
              <a:avLst/>
            </a:prstGeom>
            <a:gradFill flip="none" rotWithShape="1">
              <a:gsLst>
                <a:gs pos="0">
                  <a:srgbClr val="E94077"/>
                </a:gs>
                <a:gs pos="100000">
                  <a:srgbClr val="FC664C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19" name="Group 28"/>
            <p:cNvGrpSpPr/>
            <p:nvPr/>
          </p:nvGrpSpPr>
          <p:grpSpPr>
            <a:xfrm>
              <a:off x="32088727" y="9304735"/>
              <a:ext cx="1549802" cy="1553076"/>
              <a:chOff x="958851" y="1020763"/>
              <a:chExt cx="750888" cy="752475"/>
            </a:xfrm>
            <a:solidFill>
              <a:schemeClr val="bg1"/>
            </a:solidFill>
          </p:grpSpPr>
          <p:sp>
            <p:nvSpPr>
              <p:cNvPr id="20" name="Freeform 5"/>
              <p:cNvSpPr>
                <a:spLocks noEditPoints="1"/>
              </p:cNvSpPr>
              <p:nvPr/>
            </p:nvSpPr>
            <p:spPr bwMode="auto">
              <a:xfrm>
                <a:off x="958851" y="1020763"/>
                <a:ext cx="750888" cy="398463"/>
              </a:xfrm>
              <a:custGeom>
                <a:avLst/>
                <a:gdLst>
                  <a:gd name="T0" fmla="*/ 236 w 473"/>
                  <a:gd name="T1" fmla="*/ 0 h 251"/>
                  <a:gd name="T2" fmla="*/ 142 w 473"/>
                  <a:gd name="T3" fmla="*/ 95 h 251"/>
                  <a:gd name="T4" fmla="*/ 142 w 473"/>
                  <a:gd name="T5" fmla="*/ 57 h 251"/>
                  <a:gd name="T6" fmla="*/ 66 w 473"/>
                  <a:gd name="T7" fmla="*/ 57 h 251"/>
                  <a:gd name="T8" fmla="*/ 66 w 473"/>
                  <a:gd name="T9" fmla="*/ 171 h 251"/>
                  <a:gd name="T10" fmla="*/ 0 w 473"/>
                  <a:gd name="T11" fmla="*/ 237 h 251"/>
                  <a:gd name="T12" fmla="*/ 11 w 473"/>
                  <a:gd name="T13" fmla="*/ 251 h 251"/>
                  <a:gd name="T14" fmla="*/ 236 w 473"/>
                  <a:gd name="T15" fmla="*/ 26 h 251"/>
                  <a:gd name="T16" fmla="*/ 458 w 473"/>
                  <a:gd name="T17" fmla="*/ 251 h 251"/>
                  <a:gd name="T18" fmla="*/ 473 w 473"/>
                  <a:gd name="T19" fmla="*/ 237 h 251"/>
                  <a:gd name="T20" fmla="*/ 236 w 473"/>
                  <a:gd name="T21" fmla="*/ 0 h 251"/>
                  <a:gd name="T22" fmla="*/ 85 w 473"/>
                  <a:gd name="T23" fmla="*/ 76 h 251"/>
                  <a:gd name="T24" fmla="*/ 123 w 473"/>
                  <a:gd name="T25" fmla="*/ 76 h 251"/>
                  <a:gd name="T26" fmla="*/ 123 w 473"/>
                  <a:gd name="T27" fmla="*/ 114 h 251"/>
                  <a:gd name="T28" fmla="*/ 85 w 473"/>
                  <a:gd name="T29" fmla="*/ 152 h 251"/>
                  <a:gd name="T30" fmla="*/ 85 w 473"/>
                  <a:gd name="T31" fmla="*/ 76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3" h="251">
                    <a:moveTo>
                      <a:pt x="236" y="0"/>
                    </a:moveTo>
                    <a:lnTo>
                      <a:pt x="142" y="95"/>
                    </a:lnTo>
                    <a:lnTo>
                      <a:pt x="142" y="57"/>
                    </a:lnTo>
                    <a:lnTo>
                      <a:pt x="66" y="57"/>
                    </a:lnTo>
                    <a:lnTo>
                      <a:pt x="66" y="171"/>
                    </a:lnTo>
                    <a:lnTo>
                      <a:pt x="0" y="237"/>
                    </a:lnTo>
                    <a:lnTo>
                      <a:pt x="11" y="251"/>
                    </a:lnTo>
                    <a:lnTo>
                      <a:pt x="236" y="26"/>
                    </a:lnTo>
                    <a:lnTo>
                      <a:pt x="458" y="251"/>
                    </a:lnTo>
                    <a:lnTo>
                      <a:pt x="473" y="237"/>
                    </a:lnTo>
                    <a:lnTo>
                      <a:pt x="236" y="0"/>
                    </a:lnTo>
                    <a:close/>
                    <a:moveTo>
                      <a:pt x="85" y="76"/>
                    </a:moveTo>
                    <a:lnTo>
                      <a:pt x="123" y="76"/>
                    </a:lnTo>
                    <a:lnTo>
                      <a:pt x="123" y="114"/>
                    </a:lnTo>
                    <a:lnTo>
                      <a:pt x="85" y="152"/>
                    </a:lnTo>
                    <a:lnTo>
                      <a:pt x="8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63626" y="1141413"/>
                <a:ext cx="539750" cy="631825"/>
              </a:xfrm>
              <a:custGeom>
                <a:avLst/>
                <a:gdLst>
                  <a:gd name="T0" fmla="*/ 0 w 340"/>
                  <a:gd name="T1" fmla="*/ 171 h 398"/>
                  <a:gd name="T2" fmla="*/ 0 w 340"/>
                  <a:gd name="T3" fmla="*/ 398 h 398"/>
                  <a:gd name="T4" fmla="*/ 132 w 340"/>
                  <a:gd name="T5" fmla="*/ 398 h 398"/>
                  <a:gd name="T6" fmla="*/ 132 w 340"/>
                  <a:gd name="T7" fmla="*/ 265 h 398"/>
                  <a:gd name="T8" fmla="*/ 208 w 340"/>
                  <a:gd name="T9" fmla="*/ 265 h 398"/>
                  <a:gd name="T10" fmla="*/ 208 w 340"/>
                  <a:gd name="T11" fmla="*/ 398 h 398"/>
                  <a:gd name="T12" fmla="*/ 340 w 340"/>
                  <a:gd name="T13" fmla="*/ 398 h 398"/>
                  <a:gd name="T14" fmla="*/ 340 w 340"/>
                  <a:gd name="T15" fmla="*/ 171 h 398"/>
                  <a:gd name="T16" fmla="*/ 170 w 340"/>
                  <a:gd name="T17" fmla="*/ 0 h 398"/>
                  <a:gd name="T18" fmla="*/ 0 w 340"/>
                  <a:gd name="T19" fmla="*/ 171 h 398"/>
                  <a:gd name="T20" fmla="*/ 322 w 340"/>
                  <a:gd name="T21" fmla="*/ 379 h 398"/>
                  <a:gd name="T22" fmla="*/ 227 w 340"/>
                  <a:gd name="T23" fmla="*/ 379 h 398"/>
                  <a:gd name="T24" fmla="*/ 227 w 340"/>
                  <a:gd name="T25" fmla="*/ 265 h 398"/>
                  <a:gd name="T26" fmla="*/ 227 w 340"/>
                  <a:gd name="T27" fmla="*/ 246 h 398"/>
                  <a:gd name="T28" fmla="*/ 208 w 340"/>
                  <a:gd name="T29" fmla="*/ 246 h 398"/>
                  <a:gd name="T30" fmla="*/ 132 w 340"/>
                  <a:gd name="T31" fmla="*/ 246 h 398"/>
                  <a:gd name="T32" fmla="*/ 113 w 340"/>
                  <a:gd name="T33" fmla="*/ 246 h 398"/>
                  <a:gd name="T34" fmla="*/ 113 w 340"/>
                  <a:gd name="T35" fmla="*/ 265 h 398"/>
                  <a:gd name="T36" fmla="*/ 113 w 340"/>
                  <a:gd name="T37" fmla="*/ 379 h 398"/>
                  <a:gd name="T38" fmla="*/ 19 w 340"/>
                  <a:gd name="T39" fmla="*/ 379 h 398"/>
                  <a:gd name="T40" fmla="*/ 19 w 340"/>
                  <a:gd name="T41" fmla="*/ 178 h 398"/>
                  <a:gd name="T42" fmla="*/ 170 w 340"/>
                  <a:gd name="T43" fmla="*/ 26 h 398"/>
                  <a:gd name="T44" fmla="*/ 322 w 340"/>
                  <a:gd name="T45" fmla="*/ 178 h 398"/>
                  <a:gd name="T46" fmla="*/ 322 w 340"/>
                  <a:gd name="T47" fmla="*/ 379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0" h="398">
                    <a:moveTo>
                      <a:pt x="0" y="171"/>
                    </a:moveTo>
                    <a:lnTo>
                      <a:pt x="0" y="398"/>
                    </a:lnTo>
                    <a:lnTo>
                      <a:pt x="132" y="398"/>
                    </a:lnTo>
                    <a:lnTo>
                      <a:pt x="132" y="265"/>
                    </a:lnTo>
                    <a:lnTo>
                      <a:pt x="208" y="265"/>
                    </a:lnTo>
                    <a:lnTo>
                      <a:pt x="208" y="398"/>
                    </a:lnTo>
                    <a:lnTo>
                      <a:pt x="340" y="398"/>
                    </a:lnTo>
                    <a:lnTo>
                      <a:pt x="340" y="171"/>
                    </a:lnTo>
                    <a:lnTo>
                      <a:pt x="170" y="0"/>
                    </a:lnTo>
                    <a:lnTo>
                      <a:pt x="0" y="171"/>
                    </a:lnTo>
                    <a:close/>
                    <a:moveTo>
                      <a:pt x="322" y="379"/>
                    </a:moveTo>
                    <a:lnTo>
                      <a:pt x="227" y="379"/>
                    </a:lnTo>
                    <a:lnTo>
                      <a:pt x="227" y="265"/>
                    </a:lnTo>
                    <a:lnTo>
                      <a:pt x="227" y="246"/>
                    </a:lnTo>
                    <a:lnTo>
                      <a:pt x="208" y="246"/>
                    </a:lnTo>
                    <a:lnTo>
                      <a:pt x="132" y="246"/>
                    </a:lnTo>
                    <a:lnTo>
                      <a:pt x="113" y="246"/>
                    </a:lnTo>
                    <a:lnTo>
                      <a:pt x="113" y="265"/>
                    </a:lnTo>
                    <a:lnTo>
                      <a:pt x="113" y="379"/>
                    </a:lnTo>
                    <a:lnTo>
                      <a:pt x="19" y="379"/>
                    </a:lnTo>
                    <a:lnTo>
                      <a:pt x="19" y="178"/>
                    </a:lnTo>
                    <a:lnTo>
                      <a:pt x="170" y="26"/>
                    </a:lnTo>
                    <a:lnTo>
                      <a:pt x="322" y="178"/>
                    </a:lnTo>
                    <a:lnTo>
                      <a:pt x="322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4" name="Rectangle 20"/>
          <p:cNvSpPr/>
          <p:nvPr/>
        </p:nvSpPr>
        <p:spPr>
          <a:xfrm>
            <a:off x="29714540" y="12700014"/>
            <a:ext cx="10982293" cy="434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dirty="0">
                <a:solidFill>
                  <a:schemeClr val="bg1"/>
                </a:solidFill>
              </a:rPr>
              <a:t>       进入成绩分析后，有柱状统计图和饼状统计图两种显示，方便教师更直观的获得成绩分布。</a:t>
            </a:r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31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9833810" y="6804574"/>
            <a:ext cx="9559509" cy="172537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989" y="9338174"/>
            <a:ext cx="6504831" cy="115575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410" y="9319431"/>
            <a:ext cx="6529568" cy="1211816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8239150" y="6751641"/>
            <a:ext cx="9559509" cy="17253748"/>
            <a:chOff x="18052720" y="6823317"/>
            <a:chExt cx="9559509" cy="17253748"/>
          </a:xfrm>
        </p:grpSpPr>
        <p:pic>
          <p:nvPicPr>
            <p:cNvPr id="32" name="Picture 5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46" t="8572" r="39141" b="4722"/>
            <a:stretch>
              <a:fillRect/>
            </a:stretch>
          </p:blipFill>
          <p:spPr>
            <a:xfrm>
              <a:off x="18052720" y="6823317"/>
              <a:ext cx="9559509" cy="1725374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0552" y="9319431"/>
              <a:ext cx="6466336" cy="1211816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72040" y="12802045"/>
            <a:ext cx="26792465" cy="228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70000"/>
              </a:lnSpc>
            </a:pPr>
            <a:r>
              <a:rPr lang="zh-CN" altLang="en-US" sz="199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后端开发</a:t>
            </a:r>
            <a:endParaRPr lang="en-US" sz="19900" dirty="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72040" y="6068930"/>
            <a:ext cx="4697887" cy="4362443"/>
          </a:xfrm>
          <a:prstGeom prst="roundRect">
            <a:avLst/>
          </a:prstGeom>
          <a:gradFill flip="none" rotWithShape="1">
            <a:gsLst>
              <a:gs pos="0">
                <a:srgbClr val="4767CC"/>
              </a:gs>
              <a:gs pos="100000">
                <a:srgbClr val="9C60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40"/>
          <p:cNvSpPr>
            <a:spLocks noEditPoints="1"/>
          </p:cNvSpPr>
          <p:nvPr/>
        </p:nvSpPr>
        <p:spPr bwMode="auto">
          <a:xfrm>
            <a:off x="5153561" y="6982730"/>
            <a:ext cx="2534844" cy="2534842"/>
          </a:xfrm>
          <a:custGeom>
            <a:avLst/>
            <a:gdLst>
              <a:gd name="T0" fmla="*/ 212 w 256"/>
              <a:gd name="T1" fmla="*/ 168 h 256"/>
              <a:gd name="T2" fmla="*/ 177 w 256"/>
              <a:gd name="T3" fmla="*/ 186 h 256"/>
              <a:gd name="T4" fmla="*/ 86 w 256"/>
              <a:gd name="T5" fmla="*/ 140 h 256"/>
              <a:gd name="T6" fmla="*/ 88 w 256"/>
              <a:gd name="T7" fmla="*/ 128 h 256"/>
              <a:gd name="T8" fmla="*/ 86 w 256"/>
              <a:gd name="T9" fmla="*/ 115 h 256"/>
              <a:gd name="T10" fmla="*/ 170 w 256"/>
              <a:gd name="T11" fmla="*/ 71 h 256"/>
              <a:gd name="T12" fmla="*/ 204 w 256"/>
              <a:gd name="T13" fmla="*/ 88 h 256"/>
              <a:gd name="T14" fmla="*/ 248 w 256"/>
              <a:gd name="T15" fmla="*/ 44 h 256"/>
              <a:gd name="T16" fmla="*/ 204 w 256"/>
              <a:gd name="T17" fmla="*/ 0 h 256"/>
              <a:gd name="T18" fmla="*/ 160 w 256"/>
              <a:gd name="T19" fmla="*/ 44 h 256"/>
              <a:gd name="T20" fmla="*/ 162 w 256"/>
              <a:gd name="T21" fmla="*/ 57 h 256"/>
              <a:gd name="T22" fmla="*/ 79 w 256"/>
              <a:gd name="T23" fmla="*/ 101 h 256"/>
              <a:gd name="T24" fmla="*/ 44 w 256"/>
              <a:gd name="T25" fmla="*/ 84 h 256"/>
              <a:gd name="T26" fmla="*/ 0 w 256"/>
              <a:gd name="T27" fmla="*/ 128 h 256"/>
              <a:gd name="T28" fmla="*/ 44 w 256"/>
              <a:gd name="T29" fmla="*/ 172 h 256"/>
              <a:gd name="T30" fmla="*/ 79 w 256"/>
              <a:gd name="T31" fmla="*/ 155 h 256"/>
              <a:gd name="T32" fmla="*/ 170 w 256"/>
              <a:gd name="T33" fmla="*/ 200 h 256"/>
              <a:gd name="T34" fmla="*/ 168 w 256"/>
              <a:gd name="T35" fmla="*/ 212 h 256"/>
              <a:gd name="T36" fmla="*/ 212 w 256"/>
              <a:gd name="T37" fmla="*/ 256 h 256"/>
              <a:gd name="T38" fmla="*/ 256 w 256"/>
              <a:gd name="T39" fmla="*/ 212 h 256"/>
              <a:gd name="T40" fmla="*/ 212 w 256"/>
              <a:gd name="T41" fmla="*/ 168 h 256"/>
              <a:gd name="T42" fmla="*/ 204 w 256"/>
              <a:gd name="T43" fmla="*/ 16 h 256"/>
              <a:gd name="T44" fmla="*/ 212 w 256"/>
              <a:gd name="T45" fmla="*/ 24 h 256"/>
              <a:gd name="T46" fmla="*/ 204 w 256"/>
              <a:gd name="T47" fmla="*/ 32 h 256"/>
              <a:gd name="T48" fmla="*/ 192 w 256"/>
              <a:gd name="T49" fmla="*/ 44 h 256"/>
              <a:gd name="T50" fmla="*/ 184 w 256"/>
              <a:gd name="T51" fmla="*/ 52 h 256"/>
              <a:gd name="T52" fmla="*/ 176 w 256"/>
              <a:gd name="T53" fmla="*/ 44 h 256"/>
              <a:gd name="T54" fmla="*/ 204 w 256"/>
              <a:gd name="T55" fmla="*/ 16 h 256"/>
              <a:gd name="T56" fmla="*/ 44 w 256"/>
              <a:gd name="T57" fmla="*/ 116 h 256"/>
              <a:gd name="T58" fmla="*/ 32 w 256"/>
              <a:gd name="T59" fmla="*/ 128 h 256"/>
              <a:gd name="T60" fmla="*/ 24 w 256"/>
              <a:gd name="T61" fmla="*/ 136 h 256"/>
              <a:gd name="T62" fmla="*/ 16 w 256"/>
              <a:gd name="T63" fmla="*/ 128 h 256"/>
              <a:gd name="T64" fmla="*/ 44 w 256"/>
              <a:gd name="T65" fmla="*/ 100 h 256"/>
              <a:gd name="T66" fmla="*/ 52 w 256"/>
              <a:gd name="T67" fmla="*/ 108 h 256"/>
              <a:gd name="T68" fmla="*/ 44 w 256"/>
              <a:gd name="T69" fmla="*/ 116 h 256"/>
              <a:gd name="T70" fmla="*/ 212 w 256"/>
              <a:gd name="T71" fmla="*/ 200 h 256"/>
              <a:gd name="T72" fmla="*/ 200 w 256"/>
              <a:gd name="T73" fmla="*/ 212 h 256"/>
              <a:gd name="T74" fmla="*/ 192 w 256"/>
              <a:gd name="T75" fmla="*/ 220 h 256"/>
              <a:gd name="T76" fmla="*/ 184 w 256"/>
              <a:gd name="T77" fmla="*/ 212 h 256"/>
              <a:gd name="T78" fmla="*/ 212 w 256"/>
              <a:gd name="T79" fmla="*/ 184 h 256"/>
              <a:gd name="T80" fmla="*/ 220 w 256"/>
              <a:gd name="T81" fmla="*/ 192 h 256"/>
              <a:gd name="T82" fmla="*/ 212 w 256"/>
              <a:gd name="T83" fmla="*/ 20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6" h="256">
                <a:moveTo>
                  <a:pt x="212" y="168"/>
                </a:moveTo>
                <a:cubicBezTo>
                  <a:pt x="198" y="168"/>
                  <a:pt x="185" y="175"/>
                  <a:pt x="177" y="186"/>
                </a:cubicBezTo>
                <a:cubicBezTo>
                  <a:pt x="86" y="140"/>
                  <a:pt x="86" y="140"/>
                  <a:pt x="86" y="140"/>
                </a:cubicBezTo>
                <a:cubicBezTo>
                  <a:pt x="88" y="136"/>
                  <a:pt x="88" y="132"/>
                  <a:pt x="88" y="128"/>
                </a:cubicBezTo>
                <a:cubicBezTo>
                  <a:pt x="88" y="124"/>
                  <a:pt x="88" y="119"/>
                  <a:pt x="86" y="115"/>
                </a:cubicBezTo>
                <a:cubicBezTo>
                  <a:pt x="170" y="71"/>
                  <a:pt x="170" y="71"/>
                  <a:pt x="170" y="71"/>
                </a:cubicBezTo>
                <a:cubicBezTo>
                  <a:pt x="178" y="81"/>
                  <a:pt x="190" y="88"/>
                  <a:pt x="204" y="88"/>
                </a:cubicBezTo>
                <a:cubicBezTo>
                  <a:pt x="228" y="88"/>
                  <a:pt x="248" y="68"/>
                  <a:pt x="248" y="44"/>
                </a:cubicBezTo>
                <a:cubicBezTo>
                  <a:pt x="248" y="20"/>
                  <a:pt x="228" y="0"/>
                  <a:pt x="204" y="0"/>
                </a:cubicBezTo>
                <a:cubicBezTo>
                  <a:pt x="180" y="0"/>
                  <a:pt x="160" y="20"/>
                  <a:pt x="160" y="44"/>
                </a:cubicBezTo>
                <a:cubicBezTo>
                  <a:pt x="160" y="49"/>
                  <a:pt x="161" y="53"/>
                  <a:pt x="162" y="57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1" y="91"/>
                  <a:pt x="58" y="84"/>
                  <a:pt x="44" y="84"/>
                </a:cubicBezTo>
                <a:cubicBezTo>
                  <a:pt x="20" y="84"/>
                  <a:pt x="0" y="104"/>
                  <a:pt x="0" y="128"/>
                </a:cubicBezTo>
                <a:cubicBezTo>
                  <a:pt x="0" y="152"/>
                  <a:pt x="20" y="172"/>
                  <a:pt x="44" y="172"/>
                </a:cubicBezTo>
                <a:cubicBezTo>
                  <a:pt x="59" y="172"/>
                  <a:pt x="71" y="165"/>
                  <a:pt x="79" y="155"/>
                </a:cubicBezTo>
                <a:cubicBezTo>
                  <a:pt x="170" y="200"/>
                  <a:pt x="170" y="200"/>
                  <a:pt x="170" y="200"/>
                </a:cubicBezTo>
                <a:cubicBezTo>
                  <a:pt x="169" y="204"/>
                  <a:pt x="168" y="208"/>
                  <a:pt x="168" y="212"/>
                </a:cubicBezTo>
                <a:cubicBezTo>
                  <a:pt x="168" y="236"/>
                  <a:pt x="188" y="256"/>
                  <a:pt x="212" y="256"/>
                </a:cubicBezTo>
                <a:cubicBezTo>
                  <a:pt x="236" y="256"/>
                  <a:pt x="256" y="236"/>
                  <a:pt x="256" y="212"/>
                </a:cubicBezTo>
                <a:cubicBezTo>
                  <a:pt x="256" y="188"/>
                  <a:pt x="236" y="168"/>
                  <a:pt x="212" y="168"/>
                </a:cubicBezTo>
                <a:close/>
                <a:moveTo>
                  <a:pt x="204" y="16"/>
                </a:moveTo>
                <a:cubicBezTo>
                  <a:pt x="209" y="16"/>
                  <a:pt x="212" y="20"/>
                  <a:pt x="212" y="24"/>
                </a:cubicBezTo>
                <a:cubicBezTo>
                  <a:pt x="212" y="28"/>
                  <a:pt x="209" y="32"/>
                  <a:pt x="204" y="32"/>
                </a:cubicBezTo>
                <a:cubicBezTo>
                  <a:pt x="198" y="32"/>
                  <a:pt x="192" y="38"/>
                  <a:pt x="192" y="44"/>
                </a:cubicBezTo>
                <a:cubicBezTo>
                  <a:pt x="192" y="49"/>
                  <a:pt x="189" y="52"/>
                  <a:pt x="184" y="52"/>
                </a:cubicBezTo>
                <a:cubicBezTo>
                  <a:pt x="180" y="52"/>
                  <a:pt x="176" y="49"/>
                  <a:pt x="176" y="44"/>
                </a:cubicBezTo>
                <a:cubicBezTo>
                  <a:pt x="176" y="29"/>
                  <a:pt x="189" y="16"/>
                  <a:pt x="204" y="16"/>
                </a:cubicBezTo>
                <a:close/>
                <a:moveTo>
                  <a:pt x="44" y="116"/>
                </a:moveTo>
                <a:cubicBezTo>
                  <a:pt x="38" y="116"/>
                  <a:pt x="32" y="122"/>
                  <a:pt x="32" y="128"/>
                </a:cubicBezTo>
                <a:cubicBezTo>
                  <a:pt x="32" y="133"/>
                  <a:pt x="29" y="136"/>
                  <a:pt x="24" y="136"/>
                </a:cubicBezTo>
                <a:cubicBezTo>
                  <a:pt x="20" y="136"/>
                  <a:pt x="16" y="133"/>
                  <a:pt x="16" y="128"/>
                </a:cubicBezTo>
                <a:cubicBezTo>
                  <a:pt x="16" y="113"/>
                  <a:pt x="29" y="100"/>
                  <a:pt x="44" y="100"/>
                </a:cubicBezTo>
                <a:cubicBezTo>
                  <a:pt x="49" y="100"/>
                  <a:pt x="52" y="104"/>
                  <a:pt x="52" y="108"/>
                </a:cubicBezTo>
                <a:cubicBezTo>
                  <a:pt x="52" y="112"/>
                  <a:pt x="49" y="116"/>
                  <a:pt x="44" y="116"/>
                </a:cubicBezTo>
                <a:close/>
                <a:moveTo>
                  <a:pt x="212" y="200"/>
                </a:moveTo>
                <a:cubicBezTo>
                  <a:pt x="206" y="200"/>
                  <a:pt x="200" y="206"/>
                  <a:pt x="200" y="212"/>
                </a:cubicBezTo>
                <a:cubicBezTo>
                  <a:pt x="200" y="217"/>
                  <a:pt x="197" y="220"/>
                  <a:pt x="192" y="220"/>
                </a:cubicBezTo>
                <a:cubicBezTo>
                  <a:pt x="188" y="220"/>
                  <a:pt x="184" y="217"/>
                  <a:pt x="184" y="212"/>
                </a:cubicBezTo>
                <a:cubicBezTo>
                  <a:pt x="184" y="197"/>
                  <a:pt x="197" y="184"/>
                  <a:pt x="212" y="184"/>
                </a:cubicBezTo>
                <a:cubicBezTo>
                  <a:pt x="217" y="184"/>
                  <a:pt x="220" y="188"/>
                  <a:pt x="220" y="192"/>
                </a:cubicBezTo>
                <a:cubicBezTo>
                  <a:pt x="220" y="196"/>
                  <a:pt x="217" y="200"/>
                  <a:pt x="212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 40"/>
          <p:cNvSpPr>
            <a:spLocks noEditPoints="1"/>
          </p:cNvSpPr>
          <p:nvPr/>
        </p:nvSpPr>
        <p:spPr bwMode="auto">
          <a:xfrm>
            <a:off x="24799306" y="-5437591"/>
            <a:ext cx="23206693" cy="23206675"/>
          </a:xfrm>
          <a:custGeom>
            <a:avLst/>
            <a:gdLst>
              <a:gd name="T0" fmla="*/ 212 w 256"/>
              <a:gd name="T1" fmla="*/ 168 h 256"/>
              <a:gd name="T2" fmla="*/ 177 w 256"/>
              <a:gd name="T3" fmla="*/ 186 h 256"/>
              <a:gd name="T4" fmla="*/ 86 w 256"/>
              <a:gd name="T5" fmla="*/ 140 h 256"/>
              <a:gd name="T6" fmla="*/ 88 w 256"/>
              <a:gd name="T7" fmla="*/ 128 h 256"/>
              <a:gd name="T8" fmla="*/ 86 w 256"/>
              <a:gd name="T9" fmla="*/ 115 h 256"/>
              <a:gd name="T10" fmla="*/ 170 w 256"/>
              <a:gd name="T11" fmla="*/ 71 h 256"/>
              <a:gd name="T12" fmla="*/ 204 w 256"/>
              <a:gd name="T13" fmla="*/ 88 h 256"/>
              <a:gd name="T14" fmla="*/ 248 w 256"/>
              <a:gd name="T15" fmla="*/ 44 h 256"/>
              <a:gd name="T16" fmla="*/ 204 w 256"/>
              <a:gd name="T17" fmla="*/ 0 h 256"/>
              <a:gd name="T18" fmla="*/ 160 w 256"/>
              <a:gd name="T19" fmla="*/ 44 h 256"/>
              <a:gd name="T20" fmla="*/ 162 w 256"/>
              <a:gd name="T21" fmla="*/ 57 h 256"/>
              <a:gd name="T22" fmla="*/ 79 w 256"/>
              <a:gd name="T23" fmla="*/ 101 h 256"/>
              <a:gd name="T24" fmla="*/ 44 w 256"/>
              <a:gd name="T25" fmla="*/ 84 h 256"/>
              <a:gd name="T26" fmla="*/ 0 w 256"/>
              <a:gd name="T27" fmla="*/ 128 h 256"/>
              <a:gd name="T28" fmla="*/ 44 w 256"/>
              <a:gd name="T29" fmla="*/ 172 h 256"/>
              <a:gd name="T30" fmla="*/ 79 w 256"/>
              <a:gd name="T31" fmla="*/ 155 h 256"/>
              <a:gd name="T32" fmla="*/ 170 w 256"/>
              <a:gd name="T33" fmla="*/ 200 h 256"/>
              <a:gd name="T34" fmla="*/ 168 w 256"/>
              <a:gd name="T35" fmla="*/ 212 h 256"/>
              <a:gd name="T36" fmla="*/ 212 w 256"/>
              <a:gd name="T37" fmla="*/ 256 h 256"/>
              <a:gd name="T38" fmla="*/ 256 w 256"/>
              <a:gd name="T39" fmla="*/ 212 h 256"/>
              <a:gd name="T40" fmla="*/ 212 w 256"/>
              <a:gd name="T41" fmla="*/ 168 h 256"/>
              <a:gd name="T42" fmla="*/ 204 w 256"/>
              <a:gd name="T43" fmla="*/ 16 h 256"/>
              <a:gd name="T44" fmla="*/ 212 w 256"/>
              <a:gd name="T45" fmla="*/ 24 h 256"/>
              <a:gd name="T46" fmla="*/ 204 w 256"/>
              <a:gd name="T47" fmla="*/ 32 h 256"/>
              <a:gd name="T48" fmla="*/ 192 w 256"/>
              <a:gd name="T49" fmla="*/ 44 h 256"/>
              <a:gd name="T50" fmla="*/ 184 w 256"/>
              <a:gd name="T51" fmla="*/ 52 h 256"/>
              <a:gd name="T52" fmla="*/ 176 w 256"/>
              <a:gd name="T53" fmla="*/ 44 h 256"/>
              <a:gd name="T54" fmla="*/ 204 w 256"/>
              <a:gd name="T55" fmla="*/ 16 h 256"/>
              <a:gd name="T56" fmla="*/ 44 w 256"/>
              <a:gd name="T57" fmla="*/ 116 h 256"/>
              <a:gd name="T58" fmla="*/ 32 w 256"/>
              <a:gd name="T59" fmla="*/ 128 h 256"/>
              <a:gd name="T60" fmla="*/ 24 w 256"/>
              <a:gd name="T61" fmla="*/ 136 h 256"/>
              <a:gd name="T62" fmla="*/ 16 w 256"/>
              <a:gd name="T63" fmla="*/ 128 h 256"/>
              <a:gd name="T64" fmla="*/ 44 w 256"/>
              <a:gd name="T65" fmla="*/ 100 h 256"/>
              <a:gd name="T66" fmla="*/ 52 w 256"/>
              <a:gd name="T67" fmla="*/ 108 h 256"/>
              <a:gd name="T68" fmla="*/ 44 w 256"/>
              <a:gd name="T69" fmla="*/ 116 h 256"/>
              <a:gd name="T70" fmla="*/ 212 w 256"/>
              <a:gd name="T71" fmla="*/ 200 h 256"/>
              <a:gd name="T72" fmla="*/ 200 w 256"/>
              <a:gd name="T73" fmla="*/ 212 h 256"/>
              <a:gd name="T74" fmla="*/ 192 w 256"/>
              <a:gd name="T75" fmla="*/ 220 h 256"/>
              <a:gd name="T76" fmla="*/ 184 w 256"/>
              <a:gd name="T77" fmla="*/ 212 h 256"/>
              <a:gd name="T78" fmla="*/ 212 w 256"/>
              <a:gd name="T79" fmla="*/ 184 h 256"/>
              <a:gd name="T80" fmla="*/ 220 w 256"/>
              <a:gd name="T81" fmla="*/ 192 h 256"/>
              <a:gd name="T82" fmla="*/ 212 w 256"/>
              <a:gd name="T83" fmla="*/ 20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6" h="256">
                <a:moveTo>
                  <a:pt x="212" y="168"/>
                </a:moveTo>
                <a:cubicBezTo>
                  <a:pt x="198" y="168"/>
                  <a:pt x="185" y="175"/>
                  <a:pt x="177" y="186"/>
                </a:cubicBezTo>
                <a:cubicBezTo>
                  <a:pt x="86" y="140"/>
                  <a:pt x="86" y="140"/>
                  <a:pt x="86" y="140"/>
                </a:cubicBezTo>
                <a:cubicBezTo>
                  <a:pt x="88" y="136"/>
                  <a:pt x="88" y="132"/>
                  <a:pt x="88" y="128"/>
                </a:cubicBezTo>
                <a:cubicBezTo>
                  <a:pt x="88" y="124"/>
                  <a:pt x="88" y="119"/>
                  <a:pt x="86" y="115"/>
                </a:cubicBezTo>
                <a:cubicBezTo>
                  <a:pt x="170" y="71"/>
                  <a:pt x="170" y="71"/>
                  <a:pt x="170" y="71"/>
                </a:cubicBezTo>
                <a:cubicBezTo>
                  <a:pt x="178" y="81"/>
                  <a:pt x="190" y="88"/>
                  <a:pt x="204" y="88"/>
                </a:cubicBezTo>
                <a:cubicBezTo>
                  <a:pt x="228" y="88"/>
                  <a:pt x="248" y="68"/>
                  <a:pt x="248" y="44"/>
                </a:cubicBezTo>
                <a:cubicBezTo>
                  <a:pt x="248" y="20"/>
                  <a:pt x="228" y="0"/>
                  <a:pt x="204" y="0"/>
                </a:cubicBezTo>
                <a:cubicBezTo>
                  <a:pt x="180" y="0"/>
                  <a:pt x="160" y="20"/>
                  <a:pt x="160" y="44"/>
                </a:cubicBezTo>
                <a:cubicBezTo>
                  <a:pt x="160" y="49"/>
                  <a:pt x="161" y="53"/>
                  <a:pt x="162" y="57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1" y="91"/>
                  <a:pt x="58" y="84"/>
                  <a:pt x="44" y="84"/>
                </a:cubicBezTo>
                <a:cubicBezTo>
                  <a:pt x="20" y="84"/>
                  <a:pt x="0" y="104"/>
                  <a:pt x="0" y="128"/>
                </a:cubicBezTo>
                <a:cubicBezTo>
                  <a:pt x="0" y="152"/>
                  <a:pt x="20" y="172"/>
                  <a:pt x="44" y="172"/>
                </a:cubicBezTo>
                <a:cubicBezTo>
                  <a:pt x="59" y="172"/>
                  <a:pt x="71" y="165"/>
                  <a:pt x="79" y="155"/>
                </a:cubicBezTo>
                <a:cubicBezTo>
                  <a:pt x="170" y="200"/>
                  <a:pt x="170" y="200"/>
                  <a:pt x="170" y="200"/>
                </a:cubicBezTo>
                <a:cubicBezTo>
                  <a:pt x="169" y="204"/>
                  <a:pt x="168" y="208"/>
                  <a:pt x="168" y="212"/>
                </a:cubicBezTo>
                <a:cubicBezTo>
                  <a:pt x="168" y="236"/>
                  <a:pt x="188" y="256"/>
                  <a:pt x="212" y="256"/>
                </a:cubicBezTo>
                <a:cubicBezTo>
                  <a:pt x="236" y="256"/>
                  <a:pt x="256" y="236"/>
                  <a:pt x="256" y="212"/>
                </a:cubicBezTo>
                <a:cubicBezTo>
                  <a:pt x="256" y="188"/>
                  <a:pt x="236" y="168"/>
                  <a:pt x="212" y="168"/>
                </a:cubicBezTo>
                <a:close/>
                <a:moveTo>
                  <a:pt x="204" y="16"/>
                </a:moveTo>
                <a:cubicBezTo>
                  <a:pt x="209" y="16"/>
                  <a:pt x="212" y="20"/>
                  <a:pt x="212" y="24"/>
                </a:cubicBezTo>
                <a:cubicBezTo>
                  <a:pt x="212" y="28"/>
                  <a:pt x="209" y="32"/>
                  <a:pt x="204" y="32"/>
                </a:cubicBezTo>
                <a:cubicBezTo>
                  <a:pt x="198" y="32"/>
                  <a:pt x="192" y="38"/>
                  <a:pt x="192" y="44"/>
                </a:cubicBezTo>
                <a:cubicBezTo>
                  <a:pt x="192" y="49"/>
                  <a:pt x="189" y="52"/>
                  <a:pt x="184" y="52"/>
                </a:cubicBezTo>
                <a:cubicBezTo>
                  <a:pt x="180" y="52"/>
                  <a:pt x="176" y="49"/>
                  <a:pt x="176" y="44"/>
                </a:cubicBezTo>
                <a:cubicBezTo>
                  <a:pt x="176" y="29"/>
                  <a:pt x="189" y="16"/>
                  <a:pt x="204" y="16"/>
                </a:cubicBezTo>
                <a:close/>
                <a:moveTo>
                  <a:pt x="44" y="116"/>
                </a:moveTo>
                <a:cubicBezTo>
                  <a:pt x="38" y="116"/>
                  <a:pt x="32" y="122"/>
                  <a:pt x="32" y="128"/>
                </a:cubicBezTo>
                <a:cubicBezTo>
                  <a:pt x="32" y="133"/>
                  <a:pt x="29" y="136"/>
                  <a:pt x="24" y="136"/>
                </a:cubicBezTo>
                <a:cubicBezTo>
                  <a:pt x="20" y="136"/>
                  <a:pt x="16" y="133"/>
                  <a:pt x="16" y="128"/>
                </a:cubicBezTo>
                <a:cubicBezTo>
                  <a:pt x="16" y="113"/>
                  <a:pt x="29" y="100"/>
                  <a:pt x="44" y="100"/>
                </a:cubicBezTo>
                <a:cubicBezTo>
                  <a:pt x="49" y="100"/>
                  <a:pt x="52" y="104"/>
                  <a:pt x="52" y="108"/>
                </a:cubicBezTo>
                <a:cubicBezTo>
                  <a:pt x="52" y="112"/>
                  <a:pt x="49" y="116"/>
                  <a:pt x="44" y="116"/>
                </a:cubicBezTo>
                <a:close/>
                <a:moveTo>
                  <a:pt x="212" y="200"/>
                </a:moveTo>
                <a:cubicBezTo>
                  <a:pt x="206" y="200"/>
                  <a:pt x="200" y="206"/>
                  <a:pt x="200" y="212"/>
                </a:cubicBezTo>
                <a:cubicBezTo>
                  <a:pt x="200" y="217"/>
                  <a:pt x="197" y="220"/>
                  <a:pt x="192" y="220"/>
                </a:cubicBezTo>
                <a:cubicBezTo>
                  <a:pt x="188" y="220"/>
                  <a:pt x="184" y="217"/>
                  <a:pt x="184" y="212"/>
                </a:cubicBezTo>
                <a:cubicBezTo>
                  <a:pt x="184" y="197"/>
                  <a:pt x="197" y="184"/>
                  <a:pt x="212" y="184"/>
                </a:cubicBezTo>
                <a:cubicBezTo>
                  <a:pt x="217" y="184"/>
                  <a:pt x="220" y="188"/>
                  <a:pt x="220" y="192"/>
                </a:cubicBezTo>
                <a:cubicBezTo>
                  <a:pt x="220" y="196"/>
                  <a:pt x="217" y="200"/>
                  <a:pt x="212" y="20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99225" y="1484630"/>
            <a:ext cx="24829770" cy="23609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345455" y="5022002"/>
            <a:ext cx="3512732" cy="3512732"/>
          </a:xfrm>
          <a:prstGeom prst="ellipse">
            <a:avLst/>
          </a:prstGeom>
          <a:gradFill>
            <a:gsLst>
              <a:gs pos="0">
                <a:srgbClr val="4767CC"/>
              </a:gs>
              <a:gs pos="100000">
                <a:srgbClr val="9C60F3"/>
              </a:gs>
            </a:gsLst>
            <a:lin ang="162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345391" y="9808350"/>
            <a:ext cx="915555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60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基本的增删改查</a:t>
            </a:r>
            <a:endParaRPr lang="zh-CN" altLang="en-US" sz="600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308881" y="5854413"/>
            <a:ext cx="1589685" cy="1593044"/>
            <a:chOff x="958851" y="1020763"/>
            <a:chExt cx="750888" cy="752475"/>
          </a:xfrm>
          <a:solidFill>
            <a:schemeClr val="bg1"/>
          </a:solidFill>
        </p:grpSpPr>
        <p:sp>
          <p:nvSpPr>
            <p:cNvPr id="69" name="Freeform 5"/>
            <p:cNvSpPr>
              <a:spLocks noEditPoints="1"/>
            </p:cNvSpPr>
            <p:nvPr/>
          </p:nvSpPr>
          <p:spPr bwMode="auto">
            <a:xfrm>
              <a:off x="958851" y="1020763"/>
              <a:ext cx="750888" cy="398463"/>
            </a:xfrm>
            <a:custGeom>
              <a:avLst/>
              <a:gdLst>
                <a:gd name="T0" fmla="*/ 236 w 473"/>
                <a:gd name="T1" fmla="*/ 0 h 251"/>
                <a:gd name="T2" fmla="*/ 142 w 473"/>
                <a:gd name="T3" fmla="*/ 95 h 251"/>
                <a:gd name="T4" fmla="*/ 142 w 473"/>
                <a:gd name="T5" fmla="*/ 57 h 251"/>
                <a:gd name="T6" fmla="*/ 66 w 473"/>
                <a:gd name="T7" fmla="*/ 57 h 251"/>
                <a:gd name="T8" fmla="*/ 66 w 473"/>
                <a:gd name="T9" fmla="*/ 171 h 251"/>
                <a:gd name="T10" fmla="*/ 0 w 473"/>
                <a:gd name="T11" fmla="*/ 237 h 251"/>
                <a:gd name="T12" fmla="*/ 11 w 473"/>
                <a:gd name="T13" fmla="*/ 251 h 251"/>
                <a:gd name="T14" fmla="*/ 236 w 473"/>
                <a:gd name="T15" fmla="*/ 26 h 251"/>
                <a:gd name="T16" fmla="*/ 458 w 473"/>
                <a:gd name="T17" fmla="*/ 251 h 251"/>
                <a:gd name="T18" fmla="*/ 473 w 473"/>
                <a:gd name="T19" fmla="*/ 237 h 251"/>
                <a:gd name="T20" fmla="*/ 236 w 473"/>
                <a:gd name="T21" fmla="*/ 0 h 251"/>
                <a:gd name="T22" fmla="*/ 85 w 473"/>
                <a:gd name="T23" fmla="*/ 76 h 251"/>
                <a:gd name="T24" fmla="*/ 123 w 473"/>
                <a:gd name="T25" fmla="*/ 76 h 251"/>
                <a:gd name="T26" fmla="*/ 123 w 473"/>
                <a:gd name="T27" fmla="*/ 114 h 251"/>
                <a:gd name="T28" fmla="*/ 85 w 473"/>
                <a:gd name="T29" fmla="*/ 152 h 251"/>
                <a:gd name="T30" fmla="*/ 85 w 473"/>
                <a:gd name="T31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51">
                  <a:moveTo>
                    <a:pt x="236" y="0"/>
                  </a:moveTo>
                  <a:lnTo>
                    <a:pt x="142" y="95"/>
                  </a:lnTo>
                  <a:lnTo>
                    <a:pt x="142" y="57"/>
                  </a:lnTo>
                  <a:lnTo>
                    <a:pt x="66" y="57"/>
                  </a:lnTo>
                  <a:lnTo>
                    <a:pt x="66" y="171"/>
                  </a:lnTo>
                  <a:lnTo>
                    <a:pt x="0" y="237"/>
                  </a:lnTo>
                  <a:lnTo>
                    <a:pt x="11" y="251"/>
                  </a:lnTo>
                  <a:lnTo>
                    <a:pt x="236" y="26"/>
                  </a:lnTo>
                  <a:lnTo>
                    <a:pt x="458" y="251"/>
                  </a:lnTo>
                  <a:lnTo>
                    <a:pt x="473" y="237"/>
                  </a:lnTo>
                  <a:lnTo>
                    <a:pt x="236" y="0"/>
                  </a:lnTo>
                  <a:close/>
                  <a:moveTo>
                    <a:pt x="85" y="76"/>
                  </a:moveTo>
                  <a:lnTo>
                    <a:pt x="123" y="76"/>
                  </a:lnTo>
                  <a:lnTo>
                    <a:pt x="123" y="114"/>
                  </a:lnTo>
                  <a:lnTo>
                    <a:pt x="85" y="152"/>
                  </a:lnTo>
                  <a:lnTo>
                    <a:pt x="8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6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6"/>
            <p:cNvSpPr>
              <a:spLocks noEditPoints="1"/>
            </p:cNvSpPr>
            <p:nvPr/>
          </p:nvSpPr>
          <p:spPr bwMode="auto">
            <a:xfrm>
              <a:off x="1063626" y="1141413"/>
              <a:ext cx="539750" cy="631825"/>
            </a:xfrm>
            <a:custGeom>
              <a:avLst/>
              <a:gdLst>
                <a:gd name="T0" fmla="*/ 0 w 340"/>
                <a:gd name="T1" fmla="*/ 171 h 398"/>
                <a:gd name="T2" fmla="*/ 0 w 340"/>
                <a:gd name="T3" fmla="*/ 398 h 398"/>
                <a:gd name="T4" fmla="*/ 132 w 340"/>
                <a:gd name="T5" fmla="*/ 398 h 398"/>
                <a:gd name="T6" fmla="*/ 132 w 340"/>
                <a:gd name="T7" fmla="*/ 265 h 398"/>
                <a:gd name="T8" fmla="*/ 208 w 340"/>
                <a:gd name="T9" fmla="*/ 265 h 398"/>
                <a:gd name="T10" fmla="*/ 208 w 340"/>
                <a:gd name="T11" fmla="*/ 398 h 398"/>
                <a:gd name="T12" fmla="*/ 340 w 340"/>
                <a:gd name="T13" fmla="*/ 398 h 398"/>
                <a:gd name="T14" fmla="*/ 340 w 340"/>
                <a:gd name="T15" fmla="*/ 171 h 398"/>
                <a:gd name="T16" fmla="*/ 170 w 340"/>
                <a:gd name="T17" fmla="*/ 0 h 398"/>
                <a:gd name="T18" fmla="*/ 0 w 340"/>
                <a:gd name="T19" fmla="*/ 171 h 398"/>
                <a:gd name="T20" fmla="*/ 322 w 340"/>
                <a:gd name="T21" fmla="*/ 379 h 398"/>
                <a:gd name="T22" fmla="*/ 227 w 340"/>
                <a:gd name="T23" fmla="*/ 379 h 398"/>
                <a:gd name="T24" fmla="*/ 227 w 340"/>
                <a:gd name="T25" fmla="*/ 265 h 398"/>
                <a:gd name="T26" fmla="*/ 227 w 340"/>
                <a:gd name="T27" fmla="*/ 246 h 398"/>
                <a:gd name="T28" fmla="*/ 208 w 340"/>
                <a:gd name="T29" fmla="*/ 246 h 398"/>
                <a:gd name="T30" fmla="*/ 132 w 340"/>
                <a:gd name="T31" fmla="*/ 246 h 398"/>
                <a:gd name="T32" fmla="*/ 113 w 340"/>
                <a:gd name="T33" fmla="*/ 246 h 398"/>
                <a:gd name="T34" fmla="*/ 113 w 340"/>
                <a:gd name="T35" fmla="*/ 265 h 398"/>
                <a:gd name="T36" fmla="*/ 113 w 340"/>
                <a:gd name="T37" fmla="*/ 379 h 398"/>
                <a:gd name="T38" fmla="*/ 19 w 340"/>
                <a:gd name="T39" fmla="*/ 379 h 398"/>
                <a:gd name="T40" fmla="*/ 19 w 340"/>
                <a:gd name="T41" fmla="*/ 178 h 398"/>
                <a:gd name="T42" fmla="*/ 170 w 340"/>
                <a:gd name="T43" fmla="*/ 26 h 398"/>
                <a:gd name="T44" fmla="*/ 322 w 340"/>
                <a:gd name="T45" fmla="*/ 178 h 398"/>
                <a:gd name="T46" fmla="*/ 322 w 340"/>
                <a:gd name="T47" fmla="*/ 37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0" h="398">
                  <a:moveTo>
                    <a:pt x="0" y="171"/>
                  </a:moveTo>
                  <a:lnTo>
                    <a:pt x="0" y="398"/>
                  </a:lnTo>
                  <a:lnTo>
                    <a:pt x="132" y="398"/>
                  </a:lnTo>
                  <a:lnTo>
                    <a:pt x="132" y="265"/>
                  </a:lnTo>
                  <a:lnTo>
                    <a:pt x="208" y="265"/>
                  </a:lnTo>
                  <a:lnTo>
                    <a:pt x="208" y="398"/>
                  </a:lnTo>
                  <a:lnTo>
                    <a:pt x="340" y="398"/>
                  </a:lnTo>
                  <a:lnTo>
                    <a:pt x="340" y="171"/>
                  </a:lnTo>
                  <a:lnTo>
                    <a:pt x="170" y="0"/>
                  </a:lnTo>
                  <a:lnTo>
                    <a:pt x="0" y="171"/>
                  </a:lnTo>
                  <a:close/>
                  <a:moveTo>
                    <a:pt x="322" y="379"/>
                  </a:moveTo>
                  <a:lnTo>
                    <a:pt x="227" y="379"/>
                  </a:lnTo>
                  <a:lnTo>
                    <a:pt x="227" y="265"/>
                  </a:lnTo>
                  <a:lnTo>
                    <a:pt x="227" y="246"/>
                  </a:lnTo>
                  <a:lnTo>
                    <a:pt x="208" y="246"/>
                  </a:lnTo>
                  <a:lnTo>
                    <a:pt x="132" y="246"/>
                  </a:lnTo>
                  <a:lnTo>
                    <a:pt x="113" y="246"/>
                  </a:lnTo>
                  <a:lnTo>
                    <a:pt x="113" y="265"/>
                  </a:lnTo>
                  <a:lnTo>
                    <a:pt x="113" y="379"/>
                  </a:lnTo>
                  <a:lnTo>
                    <a:pt x="19" y="379"/>
                  </a:lnTo>
                  <a:lnTo>
                    <a:pt x="19" y="178"/>
                  </a:lnTo>
                  <a:lnTo>
                    <a:pt x="170" y="26"/>
                  </a:lnTo>
                  <a:lnTo>
                    <a:pt x="322" y="178"/>
                  </a:lnTo>
                  <a:lnTo>
                    <a:pt x="322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6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661510" y="2354936"/>
            <a:ext cx="19493941" cy="303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39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学生操作端</a:t>
            </a:r>
            <a:endParaRPr lang="zh-CN" altLang="en-US" sz="23900" dirty="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3585" y="5854065"/>
            <a:ext cx="36033075" cy="16047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35129470" y="12132310"/>
            <a:ext cx="11724640" cy="10424795"/>
          </a:xfrm>
          <a:custGeom>
            <a:avLst/>
            <a:gdLst>
              <a:gd name="connsiteX0" fmla="*/ 1916723 w 3833446"/>
              <a:gd name="connsiteY0" fmla="*/ 0 h 2234041"/>
              <a:gd name="connsiteX1" fmla="*/ 2240012 w 3833446"/>
              <a:gd name="connsiteY1" fmla="*/ 133911 h 2234041"/>
              <a:gd name="connsiteX2" fmla="*/ 2285446 w 3833446"/>
              <a:gd name="connsiteY2" fmla="*/ 188977 h 2234041"/>
              <a:gd name="connsiteX3" fmla="*/ 2298017 w 3833446"/>
              <a:gd name="connsiteY3" fmla="*/ 205584 h 2234041"/>
              <a:gd name="connsiteX4" fmla="*/ 3833446 w 3833446"/>
              <a:gd name="connsiteY4" fmla="*/ 2234041 h 2234041"/>
              <a:gd name="connsiteX5" fmla="*/ 0 w 3833446"/>
              <a:gd name="connsiteY5" fmla="*/ 2234041 h 2234041"/>
              <a:gd name="connsiteX6" fmla="*/ 1535429 w 3833446"/>
              <a:gd name="connsiteY6" fmla="*/ 205584 h 2234041"/>
              <a:gd name="connsiteX7" fmla="*/ 1548000 w 3833446"/>
              <a:gd name="connsiteY7" fmla="*/ 188977 h 2234041"/>
              <a:gd name="connsiteX8" fmla="*/ 1593434 w 3833446"/>
              <a:gd name="connsiteY8" fmla="*/ 133911 h 2234041"/>
              <a:gd name="connsiteX9" fmla="*/ 1916723 w 3833446"/>
              <a:gd name="connsiteY9" fmla="*/ 0 h 223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33446" h="2234041">
                <a:moveTo>
                  <a:pt x="1916723" y="0"/>
                </a:moveTo>
                <a:cubicBezTo>
                  <a:pt x="2042976" y="0"/>
                  <a:pt x="2157276" y="51174"/>
                  <a:pt x="2240012" y="133911"/>
                </a:cubicBezTo>
                <a:lnTo>
                  <a:pt x="2285446" y="188977"/>
                </a:lnTo>
                <a:lnTo>
                  <a:pt x="2298017" y="205584"/>
                </a:lnTo>
                <a:lnTo>
                  <a:pt x="3833446" y="2234041"/>
                </a:lnTo>
                <a:lnTo>
                  <a:pt x="0" y="2234041"/>
                </a:lnTo>
                <a:lnTo>
                  <a:pt x="1535429" y="205584"/>
                </a:lnTo>
                <a:lnTo>
                  <a:pt x="1548000" y="188977"/>
                </a:lnTo>
                <a:lnTo>
                  <a:pt x="1593434" y="133911"/>
                </a:lnTo>
                <a:cubicBezTo>
                  <a:pt x="1676171" y="51174"/>
                  <a:pt x="1790471" y="0"/>
                  <a:pt x="1916723" y="0"/>
                </a:cubicBezTo>
                <a:close/>
              </a:path>
            </a:pathLst>
          </a:custGeom>
          <a:gradFill flip="none" rotWithShape="1">
            <a:gsLst>
              <a:gs pos="0">
                <a:srgbClr val="4767CC"/>
              </a:gs>
              <a:gs pos="100000">
                <a:srgbClr val="9C60F3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en-US" sz="6000" kern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9139495" y="13776960"/>
            <a:ext cx="3705225" cy="6462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CN" altLang="en-GB" sz="13800" spc="-3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增删改查操作</a:t>
            </a:r>
            <a:endParaRPr lang="zh-CN" altLang="en-GB" sz="13800" spc="-30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33823365" y="17008700"/>
            <a:ext cx="3113735" cy="0"/>
          </a:xfrm>
          <a:prstGeom prst="line">
            <a:avLst/>
          </a:prstGeom>
          <a:noFill/>
          <a:ln w="6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11627975" y="2354936"/>
            <a:ext cx="23561012" cy="303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390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教师操作端</a:t>
            </a:r>
            <a:endParaRPr lang="en-US" sz="2390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2132945"/>
            <a:ext cx="37850445" cy="12058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19145928" y="7559185"/>
            <a:ext cx="9559509" cy="1725374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4" name="Freeform 282"/>
          <p:cNvSpPr>
            <a:spLocks noChangeAspect="1"/>
          </p:cNvSpPr>
          <p:nvPr/>
        </p:nvSpPr>
        <p:spPr bwMode="gray">
          <a:xfrm>
            <a:off x="3682952" y="7777952"/>
            <a:ext cx="13965611" cy="8212912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gradFill>
            <a:gsLst>
              <a:gs pos="0">
                <a:srgbClr val="4767CC"/>
              </a:gs>
              <a:gs pos="100000">
                <a:srgbClr val="9C60F3"/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en-US" sz="6000" kern="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0419526" y="8366633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23797" y="9519089"/>
            <a:ext cx="8836480" cy="193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50000"/>
                  </a:schemeClr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Lt" pitchFamily="2" charset="0"/>
                <a:ea typeface="Roboto Lt" pitchFamily="2" charset="0"/>
              </a:rPr>
              <a:t>Phasellus pellentesque purus quis arcu aliquam consectetur. Donec consequat, leo sed vulputate convallis.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623801" y="8457980"/>
            <a:ext cx="8925851" cy="92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54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Donec Lorem</a:t>
            </a:r>
            <a:endParaRPr lang="en-US" sz="540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0419526" y="13780713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623797" y="14933169"/>
            <a:ext cx="8836480" cy="193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50000"/>
                  </a:schemeClr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Lt" pitchFamily="2" charset="0"/>
                <a:ea typeface="Roboto Lt" pitchFamily="2" charset="0"/>
              </a:rPr>
              <a:t>Phasellus pellentesque purus quis arcu aliquam consectetur. Donec consequat, leo sed vulputate convallis.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623801" y="13872059"/>
            <a:ext cx="8925851" cy="92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54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Donec Lorem</a:t>
            </a:r>
            <a:endParaRPr lang="en-US" sz="540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1094415" y="15040965"/>
            <a:ext cx="2100445" cy="911303"/>
            <a:chOff x="2370138" y="5246688"/>
            <a:chExt cx="900113" cy="390525"/>
          </a:xfrm>
          <a:solidFill>
            <a:schemeClr val="bg1"/>
          </a:solidFill>
        </p:grpSpPr>
        <p:sp>
          <p:nvSpPr>
            <p:cNvPr id="26" name="Freeform 59"/>
            <p:cNvSpPr/>
            <p:nvPr/>
          </p:nvSpPr>
          <p:spPr bwMode="auto">
            <a:xfrm>
              <a:off x="2686051" y="5295901"/>
              <a:ext cx="280988" cy="280988"/>
            </a:xfrm>
            <a:custGeom>
              <a:avLst/>
              <a:gdLst>
                <a:gd name="T0" fmla="*/ 165 w 177"/>
                <a:gd name="T1" fmla="*/ 0 h 177"/>
                <a:gd name="T2" fmla="*/ 0 w 177"/>
                <a:gd name="T3" fmla="*/ 163 h 177"/>
                <a:gd name="T4" fmla="*/ 14 w 177"/>
                <a:gd name="T5" fmla="*/ 177 h 177"/>
                <a:gd name="T6" fmla="*/ 177 w 177"/>
                <a:gd name="T7" fmla="*/ 14 h 177"/>
                <a:gd name="T8" fmla="*/ 165 w 177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65" y="0"/>
                  </a:moveTo>
                  <a:lnTo>
                    <a:pt x="0" y="163"/>
                  </a:lnTo>
                  <a:lnTo>
                    <a:pt x="14" y="177"/>
                  </a:lnTo>
                  <a:lnTo>
                    <a:pt x="177" y="14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60"/>
            <p:cNvSpPr/>
            <p:nvPr/>
          </p:nvSpPr>
          <p:spPr bwMode="auto">
            <a:xfrm>
              <a:off x="2370138" y="5246688"/>
              <a:ext cx="420688" cy="390525"/>
            </a:xfrm>
            <a:custGeom>
              <a:avLst/>
              <a:gdLst>
                <a:gd name="T0" fmla="*/ 52 w 112"/>
                <a:gd name="T1" fmla="*/ 96 h 104"/>
                <a:gd name="T2" fmla="*/ 8 w 112"/>
                <a:gd name="T3" fmla="*/ 52 h 104"/>
                <a:gd name="T4" fmla="*/ 52 w 112"/>
                <a:gd name="T5" fmla="*/ 8 h 104"/>
                <a:gd name="T6" fmla="*/ 82 w 112"/>
                <a:gd name="T7" fmla="*/ 20 h 104"/>
                <a:gd name="T8" fmla="*/ 82 w 112"/>
                <a:gd name="T9" fmla="*/ 20 h 104"/>
                <a:gd name="T10" fmla="*/ 83 w 112"/>
                <a:gd name="T11" fmla="*/ 20 h 104"/>
                <a:gd name="T12" fmla="*/ 98 w 112"/>
                <a:gd name="T13" fmla="*/ 36 h 104"/>
                <a:gd name="T14" fmla="*/ 84 w 112"/>
                <a:gd name="T15" fmla="*/ 36 h 104"/>
                <a:gd name="T16" fmla="*/ 84 w 112"/>
                <a:gd name="T17" fmla="*/ 44 h 104"/>
                <a:gd name="T18" fmla="*/ 112 w 112"/>
                <a:gd name="T19" fmla="*/ 44 h 104"/>
                <a:gd name="T20" fmla="*/ 112 w 112"/>
                <a:gd name="T21" fmla="*/ 16 h 104"/>
                <a:gd name="T22" fmla="*/ 104 w 112"/>
                <a:gd name="T23" fmla="*/ 16 h 104"/>
                <a:gd name="T24" fmla="*/ 104 w 112"/>
                <a:gd name="T25" fmla="*/ 30 h 104"/>
                <a:gd name="T26" fmla="*/ 88 w 112"/>
                <a:gd name="T27" fmla="*/ 15 h 104"/>
                <a:gd name="T28" fmla="*/ 88 w 112"/>
                <a:gd name="T29" fmla="*/ 15 h 104"/>
                <a:gd name="T30" fmla="*/ 52 w 112"/>
                <a:gd name="T31" fmla="*/ 0 h 104"/>
                <a:gd name="T32" fmla="*/ 0 w 112"/>
                <a:gd name="T33" fmla="*/ 52 h 104"/>
                <a:gd name="T34" fmla="*/ 52 w 112"/>
                <a:gd name="T35" fmla="*/ 104 h 104"/>
                <a:gd name="T36" fmla="*/ 90 w 112"/>
                <a:gd name="T37" fmla="*/ 88 h 104"/>
                <a:gd name="T38" fmla="*/ 84 w 112"/>
                <a:gd name="T39" fmla="*/ 82 h 104"/>
                <a:gd name="T40" fmla="*/ 52 w 112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104">
                  <a:moveTo>
                    <a:pt x="52" y="96"/>
                  </a:moveTo>
                  <a:cubicBezTo>
                    <a:pt x="28" y="96"/>
                    <a:pt x="8" y="76"/>
                    <a:pt x="8" y="52"/>
                  </a:cubicBezTo>
                  <a:cubicBezTo>
                    <a:pt x="8" y="27"/>
                    <a:pt x="28" y="8"/>
                    <a:pt x="52" y="8"/>
                  </a:cubicBezTo>
                  <a:cubicBezTo>
                    <a:pt x="64" y="8"/>
                    <a:pt x="74" y="12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79" y="5"/>
                    <a:pt x="66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4"/>
                    <a:pt x="52" y="104"/>
                  </a:cubicBezTo>
                  <a:cubicBezTo>
                    <a:pt x="67" y="104"/>
                    <a:pt x="80" y="98"/>
                    <a:pt x="90" y="88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76" y="90"/>
                    <a:pt x="65" y="96"/>
                    <a:pt x="5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61"/>
            <p:cNvSpPr/>
            <p:nvPr/>
          </p:nvSpPr>
          <p:spPr bwMode="auto">
            <a:xfrm>
              <a:off x="2843213" y="5246688"/>
              <a:ext cx="427038" cy="390525"/>
            </a:xfrm>
            <a:custGeom>
              <a:avLst/>
              <a:gdLst>
                <a:gd name="T0" fmla="*/ 62 w 114"/>
                <a:gd name="T1" fmla="*/ 0 h 104"/>
                <a:gd name="T2" fmla="*/ 28 w 114"/>
                <a:gd name="T3" fmla="*/ 13 h 104"/>
                <a:gd name="T4" fmla="*/ 33 w 114"/>
                <a:gd name="T5" fmla="*/ 19 h 104"/>
                <a:gd name="T6" fmla="*/ 62 w 114"/>
                <a:gd name="T7" fmla="*/ 8 h 104"/>
                <a:gd name="T8" fmla="*/ 106 w 114"/>
                <a:gd name="T9" fmla="*/ 52 h 104"/>
                <a:gd name="T10" fmla="*/ 62 w 114"/>
                <a:gd name="T11" fmla="*/ 96 h 104"/>
                <a:gd name="T12" fmla="*/ 32 w 114"/>
                <a:gd name="T13" fmla="*/ 84 h 104"/>
                <a:gd name="T14" fmla="*/ 32 w 114"/>
                <a:gd name="T15" fmla="*/ 84 h 104"/>
                <a:gd name="T16" fmla="*/ 5 w 114"/>
                <a:gd name="T17" fmla="*/ 57 h 104"/>
                <a:gd name="T18" fmla="*/ 0 w 114"/>
                <a:gd name="T19" fmla="*/ 63 h 104"/>
                <a:gd name="T20" fmla="*/ 26 w 114"/>
                <a:gd name="T21" fmla="*/ 89 h 104"/>
                <a:gd name="T22" fmla="*/ 26 w 114"/>
                <a:gd name="T23" fmla="*/ 89 h 104"/>
                <a:gd name="T24" fmla="*/ 62 w 114"/>
                <a:gd name="T25" fmla="*/ 104 h 104"/>
                <a:gd name="T26" fmla="*/ 114 w 114"/>
                <a:gd name="T27" fmla="*/ 52 h 104"/>
                <a:gd name="T28" fmla="*/ 62 w 114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04">
                  <a:moveTo>
                    <a:pt x="62" y="0"/>
                  </a:moveTo>
                  <a:cubicBezTo>
                    <a:pt x="49" y="0"/>
                    <a:pt x="37" y="5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1" y="12"/>
                    <a:pt x="51" y="8"/>
                    <a:pt x="62" y="8"/>
                  </a:cubicBezTo>
                  <a:cubicBezTo>
                    <a:pt x="86" y="8"/>
                    <a:pt x="106" y="27"/>
                    <a:pt x="106" y="52"/>
                  </a:cubicBezTo>
                  <a:cubicBezTo>
                    <a:pt x="106" y="76"/>
                    <a:pt x="86" y="96"/>
                    <a:pt x="62" y="96"/>
                  </a:cubicBezTo>
                  <a:cubicBezTo>
                    <a:pt x="50" y="96"/>
                    <a:pt x="40" y="91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36" y="98"/>
                    <a:pt x="48" y="104"/>
                    <a:pt x="62" y="104"/>
                  </a:cubicBezTo>
                  <a:cubicBezTo>
                    <a:pt x="91" y="104"/>
                    <a:pt x="114" y="80"/>
                    <a:pt x="114" y="52"/>
                  </a:cubicBezTo>
                  <a:cubicBezTo>
                    <a:pt x="114" y="23"/>
                    <a:pt x="9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356924" y="9253686"/>
            <a:ext cx="1549802" cy="1553076"/>
            <a:chOff x="958851" y="1020763"/>
            <a:chExt cx="750888" cy="752475"/>
          </a:xfrm>
          <a:solidFill>
            <a:schemeClr val="bg1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958851" y="1020763"/>
              <a:ext cx="750888" cy="398463"/>
            </a:xfrm>
            <a:custGeom>
              <a:avLst/>
              <a:gdLst>
                <a:gd name="T0" fmla="*/ 236 w 473"/>
                <a:gd name="T1" fmla="*/ 0 h 251"/>
                <a:gd name="T2" fmla="*/ 142 w 473"/>
                <a:gd name="T3" fmla="*/ 95 h 251"/>
                <a:gd name="T4" fmla="*/ 142 w 473"/>
                <a:gd name="T5" fmla="*/ 57 h 251"/>
                <a:gd name="T6" fmla="*/ 66 w 473"/>
                <a:gd name="T7" fmla="*/ 57 h 251"/>
                <a:gd name="T8" fmla="*/ 66 w 473"/>
                <a:gd name="T9" fmla="*/ 171 h 251"/>
                <a:gd name="T10" fmla="*/ 0 w 473"/>
                <a:gd name="T11" fmla="*/ 237 h 251"/>
                <a:gd name="T12" fmla="*/ 11 w 473"/>
                <a:gd name="T13" fmla="*/ 251 h 251"/>
                <a:gd name="T14" fmla="*/ 236 w 473"/>
                <a:gd name="T15" fmla="*/ 26 h 251"/>
                <a:gd name="T16" fmla="*/ 458 w 473"/>
                <a:gd name="T17" fmla="*/ 251 h 251"/>
                <a:gd name="T18" fmla="*/ 473 w 473"/>
                <a:gd name="T19" fmla="*/ 237 h 251"/>
                <a:gd name="T20" fmla="*/ 236 w 473"/>
                <a:gd name="T21" fmla="*/ 0 h 251"/>
                <a:gd name="T22" fmla="*/ 85 w 473"/>
                <a:gd name="T23" fmla="*/ 76 h 251"/>
                <a:gd name="T24" fmla="*/ 123 w 473"/>
                <a:gd name="T25" fmla="*/ 76 h 251"/>
                <a:gd name="T26" fmla="*/ 123 w 473"/>
                <a:gd name="T27" fmla="*/ 114 h 251"/>
                <a:gd name="T28" fmla="*/ 85 w 473"/>
                <a:gd name="T29" fmla="*/ 152 h 251"/>
                <a:gd name="T30" fmla="*/ 85 w 473"/>
                <a:gd name="T31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51">
                  <a:moveTo>
                    <a:pt x="236" y="0"/>
                  </a:moveTo>
                  <a:lnTo>
                    <a:pt x="142" y="95"/>
                  </a:lnTo>
                  <a:lnTo>
                    <a:pt x="142" y="57"/>
                  </a:lnTo>
                  <a:lnTo>
                    <a:pt x="66" y="57"/>
                  </a:lnTo>
                  <a:lnTo>
                    <a:pt x="66" y="171"/>
                  </a:lnTo>
                  <a:lnTo>
                    <a:pt x="0" y="237"/>
                  </a:lnTo>
                  <a:lnTo>
                    <a:pt x="11" y="251"/>
                  </a:lnTo>
                  <a:lnTo>
                    <a:pt x="236" y="26"/>
                  </a:lnTo>
                  <a:lnTo>
                    <a:pt x="458" y="251"/>
                  </a:lnTo>
                  <a:lnTo>
                    <a:pt x="473" y="237"/>
                  </a:lnTo>
                  <a:lnTo>
                    <a:pt x="236" y="0"/>
                  </a:lnTo>
                  <a:close/>
                  <a:moveTo>
                    <a:pt x="85" y="76"/>
                  </a:moveTo>
                  <a:lnTo>
                    <a:pt x="123" y="76"/>
                  </a:lnTo>
                  <a:lnTo>
                    <a:pt x="123" y="114"/>
                  </a:lnTo>
                  <a:lnTo>
                    <a:pt x="85" y="152"/>
                  </a:lnTo>
                  <a:lnTo>
                    <a:pt x="8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1063626" y="1141413"/>
              <a:ext cx="539750" cy="631825"/>
            </a:xfrm>
            <a:custGeom>
              <a:avLst/>
              <a:gdLst>
                <a:gd name="T0" fmla="*/ 0 w 340"/>
                <a:gd name="T1" fmla="*/ 171 h 398"/>
                <a:gd name="T2" fmla="*/ 0 w 340"/>
                <a:gd name="T3" fmla="*/ 398 h 398"/>
                <a:gd name="T4" fmla="*/ 132 w 340"/>
                <a:gd name="T5" fmla="*/ 398 h 398"/>
                <a:gd name="T6" fmla="*/ 132 w 340"/>
                <a:gd name="T7" fmla="*/ 265 h 398"/>
                <a:gd name="T8" fmla="*/ 208 w 340"/>
                <a:gd name="T9" fmla="*/ 265 h 398"/>
                <a:gd name="T10" fmla="*/ 208 w 340"/>
                <a:gd name="T11" fmla="*/ 398 h 398"/>
                <a:gd name="T12" fmla="*/ 340 w 340"/>
                <a:gd name="T13" fmla="*/ 398 h 398"/>
                <a:gd name="T14" fmla="*/ 340 w 340"/>
                <a:gd name="T15" fmla="*/ 171 h 398"/>
                <a:gd name="T16" fmla="*/ 170 w 340"/>
                <a:gd name="T17" fmla="*/ 0 h 398"/>
                <a:gd name="T18" fmla="*/ 0 w 340"/>
                <a:gd name="T19" fmla="*/ 171 h 398"/>
                <a:gd name="T20" fmla="*/ 322 w 340"/>
                <a:gd name="T21" fmla="*/ 379 h 398"/>
                <a:gd name="T22" fmla="*/ 227 w 340"/>
                <a:gd name="T23" fmla="*/ 379 h 398"/>
                <a:gd name="T24" fmla="*/ 227 w 340"/>
                <a:gd name="T25" fmla="*/ 265 h 398"/>
                <a:gd name="T26" fmla="*/ 227 w 340"/>
                <a:gd name="T27" fmla="*/ 246 h 398"/>
                <a:gd name="T28" fmla="*/ 208 w 340"/>
                <a:gd name="T29" fmla="*/ 246 h 398"/>
                <a:gd name="T30" fmla="*/ 132 w 340"/>
                <a:gd name="T31" fmla="*/ 246 h 398"/>
                <a:gd name="T32" fmla="*/ 113 w 340"/>
                <a:gd name="T33" fmla="*/ 246 h 398"/>
                <a:gd name="T34" fmla="*/ 113 w 340"/>
                <a:gd name="T35" fmla="*/ 265 h 398"/>
                <a:gd name="T36" fmla="*/ 113 w 340"/>
                <a:gd name="T37" fmla="*/ 379 h 398"/>
                <a:gd name="T38" fmla="*/ 19 w 340"/>
                <a:gd name="T39" fmla="*/ 379 h 398"/>
                <a:gd name="T40" fmla="*/ 19 w 340"/>
                <a:gd name="T41" fmla="*/ 178 h 398"/>
                <a:gd name="T42" fmla="*/ 170 w 340"/>
                <a:gd name="T43" fmla="*/ 26 h 398"/>
                <a:gd name="T44" fmla="*/ 322 w 340"/>
                <a:gd name="T45" fmla="*/ 178 h 398"/>
                <a:gd name="T46" fmla="*/ 322 w 340"/>
                <a:gd name="T47" fmla="*/ 37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0" h="398">
                  <a:moveTo>
                    <a:pt x="0" y="171"/>
                  </a:moveTo>
                  <a:lnTo>
                    <a:pt x="0" y="398"/>
                  </a:lnTo>
                  <a:lnTo>
                    <a:pt x="132" y="398"/>
                  </a:lnTo>
                  <a:lnTo>
                    <a:pt x="132" y="265"/>
                  </a:lnTo>
                  <a:lnTo>
                    <a:pt x="208" y="265"/>
                  </a:lnTo>
                  <a:lnTo>
                    <a:pt x="208" y="398"/>
                  </a:lnTo>
                  <a:lnTo>
                    <a:pt x="340" y="398"/>
                  </a:lnTo>
                  <a:lnTo>
                    <a:pt x="340" y="171"/>
                  </a:lnTo>
                  <a:lnTo>
                    <a:pt x="170" y="0"/>
                  </a:lnTo>
                  <a:lnTo>
                    <a:pt x="0" y="171"/>
                  </a:lnTo>
                  <a:close/>
                  <a:moveTo>
                    <a:pt x="322" y="379"/>
                  </a:moveTo>
                  <a:lnTo>
                    <a:pt x="227" y="379"/>
                  </a:lnTo>
                  <a:lnTo>
                    <a:pt x="227" y="265"/>
                  </a:lnTo>
                  <a:lnTo>
                    <a:pt x="227" y="246"/>
                  </a:lnTo>
                  <a:lnTo>
                    <a:pt x="208" y="246"/>
                  </a:lnTo>
                  <a:lnTo>
                    <a:pt x="132" y="246"/>
                  </a:lnTo>
                  <a:lnTo>
                    <a:pt x="113" y="246"/>
                  </a:lnTo>
                  <a:lnTo>
                    <a:pt x="113" y="265"/>
                  </a:lnTo>
                  <a:lnTo>
                    <a:pt x="113" y="379"/>
                  </a:lnTo>
                  <a:lnTo>
                    <a:pt x="19" y="379"/>
                  </a:lnTo>
                  <a:lnTo>
                    <a:pt x="19" y="178"/>
                  </a:lnTo>
                  <a:lnTo>
                    <a:pt x="170" y="26"/>
                  </a:lnTo>
                  <a:lnTo>
                    <a:pt x="322" y="178"/>
                  </a:lnTo>
                  <a:lnTo>
                    <a:pt x="322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Oval 31"/>
          <p:cNvSpPr/>
          <p:nvPr/>
        </p:nvSpPr>
        <p:spPr>
          <a:xfrm>
            <a:off x="30419526" y="19505685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623797" y="20658141"/>
            <a:ext cx="8836480" cy="193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50000"/>
                  </a:schemeClr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Lt" pitchFamily="2" charset="0"/>
                <a:ea typeface="Roboto Lt" pitchFamily="2" charset="0"/>
              </a:rPr>
              <a:t>Phasellus pellentesque purus quis arcu aliquam consectetur. Donec consequat, leo sed vulputate convallis.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623801" y="19597032"/>
            <a:ext cx="8925851" cy="92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54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Donec Lorem</a:t>
            </a:r>
            <a:endParaRPr lang="en-US" sz="540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35" name="Freeform 80"/>
          <p:cNvSpPr>
            <a:spLocks noEditPoints="1"/>
          </p:cNvSpPr>
          <p:nvPr/>
        </p:nvSpPr>
        <p:spPr bwMode="auto">
          <a:xfrm>
            <a:off x="31215050" y="20275676"/>
            <a:ext cx="1966600" cy="1838494"/>
          </a:xfrm>
          <a:custGeom>
            <a:avLst/>
            <a:gdLst>
              <a:gd name="T0" fmla="*/ 124 w 240"/>
              <a:gd name="T1" fmla="*/ 12 h 224"/>
              <a:gd name="T2" fmla="*/ 124 w 240"/>
              <a:gd name="T3" fmla="*/ 0 h 224"/>
              <a:gd name="T4" fmla="*/ 116 w 240"/>
              <a:gd name="T5" fmla="*/ 0 h 224"/>
              <a:gd name="T6" fmla="*/ 116 w 240"/>
              <a:gd name="T7" fmla="*/ 12 h 224"/>
              <a:gd name="T8" fmla="*/ 0 w 240"/>
              <a:gd name="T9" fmla="*/ 132 h 224"/>
              <a:gd name="T10" fmla="*/ 0 w 240"/>
              <a:gd name="T11" fmla="*/ 144 h 224"/>
              <a:gd name="T12" fmla="*/ 8 w 240"/>
              <a:gd name="T13" fmla="*/ 144 h 224"/>
              <a:gd name="T14" fmla="*/ 33 w 240"/>
              <a:gd name="T15" fmla="*/ 120 h 224"/>
              <a:gd name="T16" fmla="*/ 58 w 240"/>
              <a:gd name="T17" fmla="*/ 145 h 224"/>
              <a:gd name="T18" fmla="*/ 66 w 240"/>
              <a:gd name="T19" fmla="*/ 145 h 224"/>
              <a:gd name="T20" fmla="*/ 91 w 240"/>
              <a:gd name="T21" fmla="*/ 120 h 224"/>
              <a:gd name="T22" fmla="*/ 116 w 240"/>
              <a:gd name="T23" fmla="*/ 145 h 224"/>
              <a:gd name="T24" fmla="*/ 116 w 240"/>
              <a:gd name="T25" fmla="*/ 207 h 224"/>
              <a:gd name="T26" fmla="*/ 133 w 240"/>
              <a:gd name="T27" fmla="*/ 224 h 224"/>
              <a:gd name="T28" fmla="*/ 151 w 240"/>
              <a:gd name="T29" fmla="*/ 207 h 224"/>
              <a:gd name="T30" fmla="*/ 143 w 240"/>
              <a:gd name="T31" fmla="*/ 207 h 224"/>
              <a:gd name="T32" fmla="*/ 133 w 240"/>
              <a:gd name="T33" fmla="*/ 216 h 224"/>
              <a:gd name="T34" fmla="*/ 124 w 240"/>
              <a:gd name="T35" fmla="*/ 207 h 224"/>
              <a:gd name="T36" fmla="*/ 124 w 240"/>
              <a:gd name="T37" fmla="*/ 145 h 224"/>
              <a:gd name="T38" fmla="*/ 124 w 240"/>
              <a:gd name="T39" fmla="*/ 145 h 224"/>
              <a:gd name="T40" fmla="*/ 149 w 240"/>
              <a:gd name="T41" fmla="*/ 120 h 224"/>
              <a:gd name="T42" fmla="*/ 173 w 240"/>
              <a:gd name="T43" fmla="*/ 145 h 224"/>
              <a:gd name="T44" fmla="*/ 181 w 240"/>
              <a:gd name="T45" fmla="*/ 145 h 224"/>
              <a:gd name="T46" fmla="*/ 206 w 240"/>
              <a:gd name="T47" fmla="*/ 120 h 224"/>
              <a:gd name="T48" fmla="*/ 231 w 240"/>
              <a:gd name="T49" fmla="*/ 144 h 224"/>
              <a:gd name="T50" fmla="*/ 239 w 240"/>
              <a:gd name="T51" fmla="*/ 144 h 224"/>
              <a:gd name="T52" fmla="*/ 240 w 240"/>
              <a:gd name="T53" fmla="*/ 132 h 224"/>
              <a:gd name="T54" fmla="*/ 124 w 240"/>
              <a:gd name="T55" fmla="*/ 12 h 224"/>
              <a:gd name="T56" fmla="*/ 206 w 240"/>
              <a:gd name="T57" fmla="*/ 112 h 224"/>
              <a:gd name="T58" fmla="*/ 177 w 240"/>
              <a:gd name="T59" fmla="*/ 129 h 224"/>
              <a:gd name="T60" fmla="*/ 149 w 240"/>
              <a:gd name="T61" fmla="*/ 112 h 224"/>
              <a:gd name="T62" fmla="*/ 120 w 240"/>
              <a:gd name="T63" fmla="*/ 129 h 224"/>
              <a:gd name="T64" fmla="*/ 91 w 240"/>
              <a:gd name="T65" fmla="*/ 112 h 224"/>
              <a:gd name="T66" fmla="*/ 62 w 240"/>
              <a:gd name="T67" fmla="*/ 129 h 224"/>
              <a:gd name="T68" fmla="*/ 33 w 240"/>
              <a:gd name="T69" fmla="*/ 112 h 224"/>
              <a:gd name="T70" fmla="*/ 8 w 240"/>
              <a:gd name="T71" fmla="*/ 124 h 224"/>
              <a:gd name="T72" fmla="*/ 120 w 240"/>
              <a:gd name="T73" fmla="*/ 20 h 224"/>
              <a:gd name="T74" fmla="*/ 231 w 240"/>
              <a:gd name="T75" fmla="*/ 124 h 224"/>
              <a:gd name="T76" fmla="*/ 206 w 240"/>
              <a:gd name="T77" fmla="*/ 11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40" h="224">
                <a:moveTo>
                  <a:pt x="124" y="12"/>
                </a:moveTo>
                <a:cubicBezTo>
                  <a:pt x="124" y="0"/>
                  <a:pt x="124" y="0"/>
                  <a:pt x="124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51" y="14"/>
                  <a:pt x="0" y="67"/>
                  <a:pt x="0" y="132"/>
                </a:cubicBezTo>
                <a:cubicBezTo>
                  <a:pt x="0" y="136"/>
                  <a:pt x="0" y="140"/>
                  <a:pt x="0" y="144"/>
                </a:cubicBezTo>
                <a:cubicBezTo>
                  <a:pt x="8" y="144"/>
                  <a:pt x="8" y="144"/>
                  <a:pt x="8" y="144"/>
                </a:cubicBezTo>
                <a:cubicBezTo>
                  <a:pt x="9" y="131"/>
                  <a:pt x="20" y="120"/>
                  <a:pt x="33" y="120"/>
                </a:cubicBezTo>
                <a:cubicBezTo>
                  <a:pt x="47" y="120"/>
                  <a:pt x="58" y="131"/>
                  <a:pt x="58" y="145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66" y="131"/>
                  <a:pt x="77" y="120"/>
                  <a:pt x="91" y="120"/>
                </a:cubicBezTo>
                <a:cubicBezTo>
                  <a:pt x="104" y="120"/>
                  <a:pt x="115" y="131"/>
                  <a:pt x="116" y="145"/>
                </a:cubicBezTo>
                <a:cubicBezTo>
                  <a:pt x="116" y="207"/>
                  <a:pt x="116" y="207"/>
                  <a:pt x="116" y="207"/>
                </a:cubicBezTo>
                <a:cubicBezTo>
                  <a:pt x="116" y="216"/>
                  <a:pt x="124" y="224"/>
                  <a:pt x="133" y="224"/>
                </a:cubicBezTo>
                <a:cubicBezTo>
                  <a:pt x="143" y="224"/>
                  <a:pt x="151" y="216"/>
                  <a:pt x="151" y="207"/>
                </a:cubicBezTo>
                <a:cubicBezTo>
                  <a:pt x="143" y="207"/>
                  <a:pt x="143" y="207"/>
                  <a:pt x="143" y="207"/>
                </a:cubicBezTo>
                <a:cubicBezTo>
                  <a:pt x="143" y="212"/>
                  <a:pt x="139" y="216"/>
                  <a:pt x="133" y="216"/>
                </a:cubicBezTo>
                <a:cubicBezTo>
                  <a:pt x="128" y="216"/>
                  <a:pt x="124" y="212"/>
                  <a:pt x="124" y="207"/>
                </a:cubicBezTo>
                <a:cubicBezTo>
                  <a:pt x="124" y="145"/>
                  <a:pt x="124" y="145"/>
                  <a:pt x="124" y="145"/>
                </a:cubicBezTo>
                <a:cubicBezTo>
                  <a:pt x="124" y="145"/>
                  <a:pt x="124" y="145"/>
                  <a:pt x="124" y="145"/>
                </a:cubicBezTo>
                <a:cubicBezTo>
                  <a:pt x="124" y="131"/>
                  <a:pt x="135" y="120"/>
                  <a:pt x="149" y="120"/>
                </a:cubicBezTo>
                <a:cubicBezTo>
                  <a:pt x="162" y="120"/>
                  <a:pt x="173" y="131"/>
                  <a:pt x="173" y="145"/>
                </a:cubicBezTo>
                <a:cubicBezTo>
                  <a:pt x="181" y="145"/>
                  <a:pt x="181" y="145"/>
                  <a:pt x="181" y="145"/>
                </a:cubicBezTo>
                <a:cubicBezTo>
                  <a:pt x="181" y="131"/>
                  <a:pt x="193" y="120"/>
                  <a:pt x="206" y="120"/>
                </a:cubicBezTo>
                <a:cubicBezTo>
                  <a:pt x="220" y="120"/>
                  <a:pt x="230" y="131"/>
                  <a:pt x="231" y="144"/>
                </a:cubicBezTo>
                <a:cubicBezTo>
                  <a:pt x="239" y="144"/>
                  <a:pt x="239" y="144"/>
                  <a:pt x="239" y="144"/>
                </a:cubicBezTo>
                <a:cubicBezTo>
                  <a:pt x="239" y="140"/>
                  <a:pt x="240" y="136"/>
                  <a:pt x="240" y="132"/>
                </a:cubicBezTo>
                <a:cubicBezTo>
                  <a:pt x="240" y="67"/>
                  <a:pt x="188" y="14"/>
                  <a:pt x="124" y="12"/>
                </a:cubicBezTo>
                <a:close/>
                <a:moveTo>
                  <a:pt x="206" y="112"/>
                </a:moveTo>
                <a:cubicBezTo>
                  <a:pt x="194" y="112"/>
                  <a:pt x="183" y="119"/>
                  <a:pt x="177" y="129"/>
                </a:cubicBezTo>
                <a:cubicBezTo>
                  <a:pt x="172" y="119"/>
                  <a:pt x="161" y="112"/>
                  <a:pt x="149" y="112"/>
                </a:cubicBezTo>
                <a:cubicBezTo>
                  <a:pt x="136" y="112"/>
                  <a:pt x="125" y="119"/>
                  <a:pt x="120" y="129"/>
                </a:cubicBezTo>
                <a:cubicBezTo>
                  <a:pt x="114" y="119"/>
                  <a:pt x="103" y="112"/>
                  <a:pt x="91" y="112"/>
                </a:cubicBezTo>
                <a:cubicBezTo>
                  <a:pt x="78" y="112"/>
                  <a:pt x="68" y="119"/>
                  <a:pt x="62" y="129"/>
                </a:cubicBezTo>
                <a:cubicBezTo>
                  <a:pt x="56" y="119"/>
                  <a:pt x="46" y="112"/>
                  <a:pt x="33" y="112"/>
                </a:cubicBezTo>
                <a:cubicBezTo>
                  <a:pt x="23" y="112"/>
                  <a:pt x="14" y="117"/>
                  <a:pt x="8" y="124"/>
                </a:cubicBezTo>
                <a:cubicBezTo>
                  <a:pt x="12" y="66"/>
                  <a:pt x="60" y="20"/>
                  <a:pt x="120" y="20"/>
                </a:cubicBezTo>
                <a:cubicBezTo>
                  <a:pt x="179" y="20"/>
                  <a:pt x="227" y="66"/>
                  <a:pt x="231" y="124"/>
                </a:cubicBezTo>
                <a:cubicBezTo>
                  <a:pt x="225" y="117"/>
                  <a:pt x="216" y="112"/>
                  <a:pt x="206" y="1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5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6" name="Subtitle 2"/>
          <p:cNvSpPr txBox="1"/>
          <p:nvPr/>
        </p:nvSpPr>
        <p:spPr>
          <a:xfrm>
            <a:off x="5138996" y="22384662"/>
            <a:ext cx="3168347" cy="923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  <a:ea typeface="Roboto Lt" pitchFamily="2" charset="0"/>
              </a:rPr>
              <a:t>Females </a:t>
            </a:r>
            <a:endParaRPr lang="en-US" sz="3600" dirty="0">
              <a:solidFill>
                <a:schemeClr val="bg1"/>
              </a:solidFill>
              <a:ea typeface="Roboto Lt" pitchFamily="2" charset="0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5075418" y="21175742"/>
            <a:ext cx="3187238" cy="1335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64%</a:t>
            </a:r>
            <a:endParaRPr lang="en-US" sz="66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912221" y="21195004"/>
            <a:ext cx="876959" cy="1891335"/>
            <a:chOff x="6084159" y="3828473"/>
            <a:chExt cx="172244" cy="371477"/>
          </a:xfrm>
          <a:solidFill>
            <a:srgbClr val="D82D93"/>
          </a:solidFill>
        </p:grpSpPr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6142112" y="3828473"/>
              <a:ext cx="54769" cy="56357"/>
            </a:xfrm>
            <a:prstGeom prst="ellipse">
              <a:avLst/>
            </a:prstGeom>
            <a:gradFill flip="none" rotWithShape="1">
              <a:gsLst>
                <a:gs pos="0">
                  <a:srgbClr val="E94077"/>
                </a:gs>
                <a:gs pos="100000">
                  <a:srgbClr val="FC664C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40" name="Freeform 7"/>
            <p:cNvSpPr/>
            <p:nvPr/>
          </p:nvSpPr>
          <p:spPr bwMode="auto">
            <a:xfrm>
              <a:off x="6084159" y="3895943"/>
              <a:ext cx="172244" cy="304007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94077"/>
                </a:gs>
                <a:gs pos="100000">
                  <a:srgbClr val="FC664C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217536" y="21195004"/>
            <a:ext cx="743590" cy="1891335"/>
            <a:chOff x="7364799" y="3816899"/>
            <a:chExt cx="150666" cy="383216"/>
          </a:xfrm>
          <a:solidFill>
            <a:srgbClr val="A1C302"/>
          </a:solidFill>
        </p:grpSpPr>
        <p:sp>
          <p:nvSpPr>
            <p:cNvPr id="42" name="Freeform 12"/>
            <p:cNvSpPr/>
            <p:nvPr/>
          </p:nvSpPr>
          <p:spPr bwMode="auto">
            <a:xfrm>
              <a:off x="7364799" y="3882406"/>
              <a:ext cx="150666" cy="317709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gradFill>
              <a:gsLst>
                <a:gs pos="0">
                  <a:srgbClr val="4767CC"/>
                </a:gs>
                <a:gs pos="100000">
                  <a:srgbClr val="9C60F3"/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en-US" sz="6000" kern="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7410654" y="3816899"/>
              <a:ext cx="59775" cy="59775"/>
            </a:xfrm>
            <a:prstGeom prst="ellipse">
              <a:avLst/>
            </a:prstGeom>
            <a:gradFill>
              <a:gsLst>
                <a:gs pos="0">
                  <a:srgbClr val="4767CC"/>
                </a:gs>
                <a:gs pos="100000">
                  <a:srgbClr val="9C60F3"/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en-US" sz="6000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Subtitle 2"/>
          <p:cNvSpPr txBox="1"/>
          <p:nvPr/>
        </p:nvSpPr>
        <p:spPr>
          <a:xfrm>
            <a:off x="9262160" y="22384662"/>
            <a:ext cx="3168347" cy="923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anose="02080604020202020204" pitchFamily="34" charset="0"/>
              <a:buNone/>
              <a:defRPr sz="1100">
                <a:solidFill>
                  <a:schemeClr val="bg2">
                    <a:lumMod val="50000"/>
                  </a:schemeClr>
                </a:solidFill>
                <a:latin typeface="Roboto Lt" pitchFamily="2" charset="0"/>
                <a:ea typeface="Roboto Lt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8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8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8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8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8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8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8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80604020202020204" pitchFamily="34" charset="0"/>
              <a:buChar char="•"/>
              <a:defRPr sz="20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Lt" pitchFamily="2" charset="0"/>
                <a:ea typeface="Roboto Lt" pitchFamily="2" charset="0"/>
              </a:rPr>
              <a:t>Males 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45" name="Content Placeholder 2"/>
          <p:cNvSpPr txBox="1"/>
          <p:nvPr/>
        </p:nvSpPr>
        <p:spPr>
          <a:xfrm>
            <a:off x="9253786" y="21184472"/>
            <a:ext cx="3187238" cy="1335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36%</a:t>
            </a:r>
            <a:endParaRPr lang="en-US" sz="66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82948" y="17491608"/>
            <a:ext cx="147927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50000"/>
                  </a:schemeClr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Lt" pitchFamily="2" charset="0"/>
                <a:ea typeface="Roboto Lt" pitchFamily="2" charset="0"/>
              </a:rPr>
              <a:t>Phasellus pellentesque purus quis arcu aliquam consectetur. Donec consequat, leo sed vulputate convallis. Phasellus pellentesque purus quis arcu aliquam consectetur. Donec consequat, leo sed vulputate convallis.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Lt" pitchFamily="2" charset="0"/>
              <a:ea typeface="Roboto Lt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82952" y="16186059"/>
            <a:ext cx="8925851" cy="92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54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United States</a:t>
            </a:r>
            <a:endParaRPr lang="en-US" sz="540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627975" y="2354936"/>
            <a:ext cx="23561012" cy="303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390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课程操作端</a:t>
            </a:r>
            <a:endParaRPr lang="zh-CN" altLang="en-US" sz="2390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6" name="图片占位符 5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207510" y="8771255"/>
            <a:ext cx="41894760" cy="141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1627975" y="2354936"/>
            <a:ext cx="23561012" cy="303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390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论坛操作端</a:t>
            </a:r>
            <a:endParaRPr lang="zh-CN" altLang="en-US" sz="2390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5690" y="6099810"/>
            <a:ext cx="44483020" cy="635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310" y="13082905"/>
            <a:ext cx="17337405" cy="998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1627975" y="2354936"/>
            <a:ext cx="23561012" cy="3032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80000"/>
              </a:lnSpc>
            </a:pPr>
            <a:r>
              <a:rPr lang="zh-CN" altLang="en-US" sz="2390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数据库设计</a:t>
            </a:r>
            <a:endParaRPr lang="zh-CN" altLang="en-US" sz="2390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r="8240" b="-430"/>
          <a:stretch>
            <a:fillRect/>
          </a:stretch>
        </p:blipFill>
        <p:spPr>
          <a:xfrm>
            <a:off x="3665855" y="5388610"/>
            <a:ext cx="27394535" cy="85966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855" y="13948410"/>
            <a:ext cx="27311985" cy="97415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1627975" y="2354936"/>
            <a:ext cx="23561012" cy="3032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80000"/>
              </a:lnSpc>
            </a:pPr>
            <a:r>
              <a:rPr lang="zh-CN" altLang="en-US" sz="2390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数据库设计</a:t>
            </a:r>
            <a:endParaRPr lang="zh-CN" altLang="en-US" sz="2390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0" y="15205075"/>
            <a:ext cx="31430595" cy="1047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387975"/>
            <a:ext cx="26668730" cy="9817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2040" y="16896972"/>
            <a:ext cx="21332377" cy="3377039"/>
            <a:chOff x="805788" y="896238"/>
            <a:chExt cx="7222819" cy="1083814"/>
          </a:xfrm>
        </p:grpSpPr>
        <p:sp>
          <p:nvSpPr>
            <p:cNvPr id="4" name="TextBox 3"/>
            <p:cNvSpPr txBox="1"/>
            <p:nvPr/>
          </p:nvSpPr>
          <p:spPr>
            <a:xfrm>
              <a:off x="805788" y="896238"/>
              <a:ext cx="7222819" cy="71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70000"/>
                </a:lnSpc>
              </a:pPr>
              <a:r>
                <a:rPr lang="zh-CN" altLang="en-US" sz="1990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前后端交互</a:t>
              </a:r>
              <a:endParaRPr lang="zh-CN" altLang="en-US" sz="19900">
                <a:solidFill>
                  <a:schemeClr val="bg1"/>
                </a:solidFill>
                <a:latin typeface="Roboto Th" pitchFamily="2" charset="0"/>
                <a:ea typeface="Roboto Th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05788" y="1737537"/>
              <a:ext cx="6549771" cy="242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0000"/>
                </a:lnSpc>
              </a:pPr>
              <a:endParaRPr lang="zh-CN" altLang="en-US" sz="3600">
                <a:solidFill>
                  <a:schemeClr val="bg1"/>
                </a:solidFill>
                <a:ea typeface="Roboto Lt" pitchFamily="2" charset="0"/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4072040" y="10163857"/>
            <a:ext cx="4697887" cy="4362443"/>
          </a:xfrm>
          <a:prstGeom prst="roundRect">
            <a:avLst/>
          </a:prstGeom>
          <a:gradFill flip="none" rotWithShape="1">
            <a:gsLst>
              <a:gs pos="0">
                <a:srgbClr val="4767CC"/>
              </a:gs>
              <a:gs pos="100000">
                <a:srgbClr val="9C60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261901" y="11185996"/>
            <a:ext cx="2318164" cy="2318164"/>
            <a:chOff x="8893175" y="5680075"/>
            <a:chExt cx="638176" cy="638176"/>
          </a:xfrm>
          <a:solidFill>
            <a:schemeClr val="bg1"/>
          </a:solidFill>
        </p:grpSpPr>
        <p:sp>
          <p:nvSpPr>
            <p:cNvPr id="12" name="Freeform 70"/>
            <p:cNvSpPr>
              <a:spLocks noEditPoints="1"/>
            </p:cNvSpPr>
            <p:nvPr/>
          </p:nvSpPr>
          <p:spPr bwMode="auto">
            <a:xfrm>
              <a:off x="8893175" y="5761038"/>
              <a:ext cx="490538" cy="557213"/>
            </a:xfrm>
            <a:custGeom>
              <a:avLst/>
              <a:gdLst>
                <a:gd name="T0" fmla="*/ 120 w 197"/>
                <a:gd name="T1" fmla="*/ 0 h 224"/>
                <a:gd name="T2" fmla="*/ 112 w 197"/>
                <a:gd name="T3" fmla="*/ 0 h 224"/>
                <a:gd name="T4" fmla="*/ 0 w 197"/>
                <a:gd name="T5" fmla="*/ 112 h 224"/>
                <a:gd name="T6" fmla="*/ 112 w 197"/>
                <a:gd name="T7" fmla="*/ 224 h 224"/>
                <a:gd name="T8" fmla="*/ 191 w 197"/>
                <a:gd name="T9" fmla="*/ 191 h 224"/>
                <a:gd name="T10" fmla="*/ 197 w 197"/>
                <a:gd name="T11" fmla="*/ 186 h 224"/>
                <a:gd name="T12" fmla="*/ 120 w 197"/>
                <a:gd name="T13" fmla="*/ 109 h 224"/>
                <a:gd name="T14" fmla="*/ 120 w 197"/>
                <a:gd name="T15" fmla="*/ 0 h 224"/>
                <a:gd name="T16" fmla="*/ 174 w 197"/>
                <a:gd name="T17" fmla="*/ 185 h 224"/>
                <a:gd name="T18" fmla="*/ 112 w 197"/>
                <a:gd name="T19" fmla="*/ 208 h 224"/>
                <a:gd name="T20" fmla="*/ 16 w 197"/>
                <a:gd name="T21" fmla="*/ 112 h 224"/>
                <a:gd name="T22" fmla="*/ 104 w 197"/>
                <a:gd name="T23" fmla="*/ 16 h 224"/>
                <a:gd name="T24" fmla="*/ 104 w 197"/>
                <a:gd name="T25" fmla="*/ 115 h 224"/>
                <a:gd name="T26" fmla="*/ 174 w 197"/>
                <a:gd name="T27" fmla="*/ 18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224">
                  <a:moveTo>
                    <a:pt x="120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50" y="0"/>
                    <a:pt x="0" y="50"/>
                    <a:pt x="0" y="112"/>
                  </a:cubicBezTo>
                  <a:cubicBezTo>
                    <a:pt x="0" y="174"/>
                    <a:pt x="50" y="224"/>
                    <a:pt x="112" y="224"/>
                  </a:cubicBezTo>
                  <a:cubicBezTo>
                    <a:pt x="142" y="224"/>
                    <a:pt x="170" y="212"/>
                    <a:pt x="191" y="191"/>
                  </a:cubicBezTo>
                  <a:cubicBezTo>
                    <a:pt x="197" y="186"/>
                    <a:pt x="197" y="186"/>
                    <a:pt x="197" y="186"/>
                  </a:cubicBezTo>
                  <a:cubicBezTo>
                    <a:pt x="120" y="109"/>
                    <a:pt x="120" y="109"/>
                    <a:pt x="120" y="109"/>
                  </a:cubicBezTo>
                  <a:lnTo>
                    <a:pt x="120" y="0"/>
                  </a:lnTo>
                  <a:close/>
                  <a:moveTo>
                    <a:pt x="174" y="185"/>
                  </a:moveTo>
                  <a:cubicBezTo>
                    <a:pt x="156" y="200"/>
                    <a:pt x="135" y="208"/>
                    <a:pt x="112" y="208"/>
                  </a:cubicBezTo>
                  <a:cubicBezTo>
                    <a:pt x="59" y="208"/>
                    <a:pt x="16" y="165"/>
                    <a:pt x="16" y="112"/>
                  </a:cubicBezTo>
                  <a:cubicBezTo>
                    <a:pt x="16" y="62"/>
                    <a:pt x="54" y="20"/>
                    <a:pt x="104" y="16"/>
                  </a:cubicBezTo>
                  <a:cubicBezTo>
                    <a:pt x="104" y="115"/>
                    <a:pt x="104" y="115"/>
                    <a:pt x="104" y="115"/>
                  </a:cubicBezTo>
                  <a:lnTo>
                    <a:pt x="17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71"/>
            <p:cNvSpPr>
              <a:spLocks noEditPoints="1"/>
            </p:cNvSpPr>
            <p:nvPr/>
          </p:nvSpPr>
          <p:spPr bwMode="auto">
            <a:xfrm>
              <a:off x="9231313" y="5680075"/>
              <a:ext cx="300038" cy="523875"/>
            </a:xfrm>
            <a:custGeom>
              <a:avLst/>
              <a:gdLst>
                <a:gd name="T0" fmla="*/ 8 w 120"/>
                <a:gd name="T1" fmla="*/ 0 h 210"/>
                <a:gd name="T2" fmla="*/ 0 w 120"/>
                <a:gd name="T3" fmla="*/ 0 h 210"/>
                <a:gd name="T4" fmla="*/ 0 w 120"/>
                <a:gd name="T5" fmla="*/ 115 h 210"/>
                <a:gd name="T6" fmla="*/ 0 w 120"/>
                <a:gd name="T7" fmla="*/ 120 h 210"/>
                <a:gd name="T8" fmla="*/ 0 w 120"/>
                <a:gd name="T9" fmla="*/ 128 h 210"/>
                <a:gd name="T10" fmla="*/ 0 w 120"/>
                <a:gd name="T11" fmla="*/ 128 h 210"/>
                <a:gd name="T12" fmla="*/ 2 w 120"/>
                <a:gd name="T13" fmla="*/ 134 h 210"/>
                <a:gd name="T14" fmla="*/ 76 w 120"/>
                <a:gd name="T15" fmla="*/ 207 h 210"/>
                <a:gd name="T16" fmla="*/ 81 w 120"/>
                <a:gd name="T17" fmla="*/ 210 h 210"/>
                <a:gd name="T18" fmla="*/ 81 w 120"/>
                <a:gd name="T19" fmla="*/ 210 h 210"/>
                <a:gd name="T20" fmla="*/ 87 w 120"/>
                <a:gd name="T21" fmla="*/ 207 h 210"/>
                <a:gd name="T22" fmla="*/ 120 w 120"/>
                <a:gd name="T23" fmla="*/ 128 h 210"/>
                <a:gd name="T24" fmla="*/ 120 w 120"/>
                <a:gd name="T25" fmla="*/ 120 h 210"/>
                <a:gd name="T26" fmla="*/ 120 w 120"/>
                <a:gd name="T27" fmla="*/ 119 h 210"/>
                <a:gd name="T28" fmla="*/ 120 w 120"/>
                <a:gd name="T29" fmla="*/ 112 h 210"/>
                <a:gd name="T30" fmla="*/ 8 w 120"/>
                <a:gd name="T31" fmla="*/ 0 h 210"/>
                <a:gd name="T32" fmla="*/ 81 w 120"/>
                <a:gd name="T33" fmla="*/ 190 h 210"/>
                <a:gd name="T34" fmla="*/ 27 w 120"/>
                <a:gd name="T35" fmla="*/ 136 h 210"/>
                <a:gd name="T36" fmla="*/ 103 w 120"/>
                <a:gd name="T37" fmla="*/ 136 h 210"/>
                <a:gd name="T38" fmla="*/ 81 w 120"/>
                <a:gd name="T39" fmla="*/ 19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210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0"/>
                    <a:pt x="0" y="132"/>
                    <a:pt x="2" y="134"/>
                  </a:cubicBezTo>
                  <a:cubicBezTo>
                    <a:pt x="76" y="207"/>
                    <a:pt x="76" y="207"/>
                    <a:pt x="76" y="207"/>
                  </a:cubicBezTo>
                  <a:cubicBezTo>
                    <a:pt x="77" y="209"/>
                    <a:pt x="79" y="210"/>
                    <a:pt x="81" y="210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3" y="210"/>
                    <a:pt x="85" y="209"/>
                    <a:pt x="87" y="207"/>
                  </a:cubicBezTo>
                  <a:cubicBezTo>
                    <a:pt x="108" y="186"/>
                    <a:pt x="120" y="158"/>
                    <a:pt x="120" y="128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20" y="50"/>
                    <a:pt x="70" y="0"/>
                    <a:pt x="8" y="0"/>
                  </a:cubicBezTo>
                  <a:close/>
                  <a:moveTo>
                    <a:pt x="81" y="190"/>
                  </a:moveTo>
                  <a:cubicBezTo>
                    <a:pt x="27" y="136"/>
                    <a:pt x="27" y="136"/>
                    <a:pt x="27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56"/>
                    <a:pt x="94" y="175"/>
                    <a:pt x="81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404417" y="-4760698"/>
            <a:ext cx="22852588" cy="22852588"/>
            <a:chOff x="8893175" y="5680075"/>
            <a:chExt cx="638176" cy="638176"/>
          </a:xfrm>
          <a:solidFill>
            <a:schemeClr val="bg1"/>
          </a:solidFill>
        </p:grpSpPr>
        <p:sp>
          <p:nvSpPr>
            <p:cNvPr id="15" name="Freeform 70"/>
            <p:cNvSpPr>
              <a:spLocks noEditPoints="1"/>
            </p:cNvSpPr>
            <p:nvPr/>
          </p:nvSpPr>
          <p:spPr bwMode="auto">
            <a:xfrm>
              <a:off x="8893175" y="5761038"/>
              <a:ext cx="490538" cy="557213"/>
            </a:xfrm>
            <a:custGeom>
              <a:avLst/>
              <a:gdLst>
                <a:gd name="T0" fmla="*/ 120 w 197"/>
                <a:gd name="T1" fmla="*/ 0 h 224"/>
                <a:gd name="T2" fmla="*/ 112 w 197"/>
                <a:gd name="T3" fmla="*/ 0 h 224"/>
                <a:gd name="T4" fmla="*/ 0 w 197"/>
                <a:gd name="T5" fmla="*/ 112 h 224"/>
                <a:gd name="T6" fmla="*/ 112 w 197"/>
                <a:gd name="T7" fmla="*/ 224 h 224"/>
                <a:gd name="T8" fmla="*/ 191 w 197"/>
                <a:gd name="T9" fmla="*/ 191 h 224"/>
                <a:gd name="T10" fmla="*/ 197 w 197"/>
                <a:gd name="T11" fmla="*/ 186 h 224"/>
                <a:gd name="T12" fmla="*/ 120 w 197"/>
                <a:gd name="T13" fmla="*/ 109 h 224"/>
                <a:gd name="T14" fmla="*/ 120 w 197"/>
                <a:gd name="T15" fmla="*/ 0 h 224"/>
                <a:gd name="T16" fmla="*/ 174 w 197"/>
                <a:gd name="T17" fmla="*/ 185 h 224"/>
                <a:gd name="T18" fmla="*/ 112 w 197"/>
                <a:gd name="T19" fmla="*/ 208 h 224"/>
                <a:gd name="T20" fmla="*/ 16 w 197"/>
                <a:gd name="T21" fmla="*/ 112 h 224"/>
                <a:gd name="T22" fmla="*/ 104 w 197"/>
                <a:gd name="T23" fmla="*/ 16 h 224"/>
                <a:gd name="T24" fmla="*/ 104 w 197"/>
                <a:gd name="T25" fmla="*/ 115 h 224"/>
                <a:gd name="T26" fmla="*/ 174 w 197"/>
                <a:gd name="T27" fmla="*/ 18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224">
                  <a:moveTo>
                    <a:pt x="120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50" y="0"/>
                    <a:pt x="0" y="50"/>
                    <a:pt x="0" y="112"/>
                  </a:cubicBezTo>
                  <a:cubicBezTo>
                    <a:pt x="0" y="174"/>
                    <a:pt x="50" y="224"/>
                    <a:pt x="112" y="224"/>
                  </a:cubicBezTo>
                  <a:cubicBezTo>
                    <a:pt x="142" y="224"/>
                    <a:pt x="170" y="212"/>
                    <a:pt x="191" y="191"/>
                  </a:cubicBezTo>
                  <a:cubicBezTo>
                    <a:pt x="197" y="186"/>
                    <a:pt x="197" y="186"/>
                    <a:pt x="197" y="186"/>
                  </a:cubicBezTo>
                  <a:cubicBezTo>
                    <a:pt x="120" y="109"/>
                    <a:pt x="120" y="109"/>
                    <a:pt x="120" y="109"/>
                  </a:cubicBezTo>
                  <a:lnTo>
                    <a:pt x="120" y="0"/>
                  </a:lnTo>
                  <a:close/>
                  <a:moveTo>
                    <a:pt x="174" y="185"/>
                  </a:moveTo>
                  <a:cubicBezTo>
                    <a:pt x="156" y="200"/>
                    <a:pt x="135" y="208"/>
                    <a:pt x="112" y="208"/>
                  </a:cubicBezTo>
                  <a:cubicBezTo>
                    <a:pt x="59" y="208"/>
                    <a:pt x="16" y="165"/>
                    <a:pt x="16" y="112"/>
                  </a:cubicBezTo>
                  <a:cubicBezTo>
                    <a:pt x="16" y="62"/>
                    <a:pt x="54" y="20"/>
                    <a:pt x="104" y="16"/>
                  </a:cubicBezTo>
                  <a:cubicBezTo>
                    <a:pt x="104" y="115"/>
                    <a:pt x="104" y="115"/>
                    <a:pt x="104" y="115"/>
                  </a:cubicBezTo>
                  <a:lnTo>
                    <a:pt x="174" y="185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 71"/>
            <p:cNvSpPr>
              <a:spLocks noEditPoints="1"/>
            </p:cNvSpPr>
            <p:nvPr/>
          </p:nvSpPr>
          <p:spPr bwMode="auto">
            <a:xfrm>
              <a:off x="9231313" y="5680075"/>
              <a:ext cx="300038" cy="523875"/>
            </a:xfrm>
            <a:custGeom>
              <a:avLst/>
              <a:gdLst>
                <a:gd name="T0" fmla="*/ 8 w 120"/>
                <a:gd name="T1" fmla="*/ 0 h 210"/>
                <a:gd name="T2" fmla="*/ 0 w 120"/>
                <a:gd name="T3" fmla="*/ 0 h 210"/>
                <a:gd name="T4" fmla="*/ 0 w 120"/>
                <a:gd name="T5" fmla="*/ 115 h 210"/>
                <a:gd name="T6" fmla="*/ 0 w 120"/>
                <a:gd name="T7" fmla="*/ 120 h 210"/>
                <a:gd name="T8" fmla="*/ 0 w 120"/>
                <a:gd name="T9" fmla="*/ 128 h 210"/>
                <a:gd name="T10" fmla="*/ 0 w 120"/>
                <a:gd name="T11" fmla="*/ 128 h 210"/>
                <a:gd name="T12" fmla="*/ 2 w 120"/>
                <a:gd name="T13" fmla="*/ 134 h 210"/>
                <a:gd name="T14" fmla="*/ 76 w 120"/>
                <a:gd name="T15" fmla="*/ 207 h 210"/>
                <a:gd name="T16" fmla="*/ 81 w 120"/>
                <a:gd name="T17" fmla="*/ 210 h 210"/>
                <a:gd name="T18" fmla="*/ 81 w 120"/>
                <a:gd name="T19" fmla="*/ 210 h 210"/>
                <a:gd name="T20" fmla="*/ 87 w 120"/>
                <a:gd name="T21" fmla="*/ 207 h 210"/>
                <a:gd name="T22" fmla="*/ 120 w 120"/>
                <a:gd name="T23" fmla="*/ 128 h 210"/>
                <a:gd name="T24" fmla="*/ 120 w 120"/>
                <a:gd name="T25" fmla="*/ 120 h 210"/>
                <a:gd name="T26" fmla="*/ 120 w 120"/>
                <a:gd name="T27" fmla="*/ 119 h 210"/>
                <a:gd name="T28" fmla="*/ 120 w 120"/>
                <a:gd name="T29" fmla="*/ 112 h 210"/>
                <a:gd name="T30" fmla="*/ 8 w 120"/>
                <a:gd name="T31" fmla="*/ 0 h 210"/>
                <a:gd name="T32" fmla="*/ 81 w 120"/>
                <a:gd name="T33" fmla="*/ 190 h 210"/>
                <a:gd name="T34" fmla="*/ 27 w 120"/>
                <a:gd name="T35" fmla="*/ 136 h 210"/>
                <a:gd name="T36" fmla="*/ 103 w 120"/>
                <a:gd name="T37" fmla="*/ 136 h 210"/>
                <a:gd name="T38" fmla="*/ 81 w 120"/>
                <a:gd name="T39" fmla="*/ 19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210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0"/>
                    <a:pt x="0" y="132"/>
                    <a:pt x="2" y="134"/>
                  </a:cubicBezTo>
                  <a:cubicBezTo>
                    <a:pt x="76" y="207"/>
                    <a:pt x="76" y="207"/>
                    <a:pt x="76" y="207"/>
                  </a:cubicBezTo>
                  <a:cubicBezTo>
                    <a:pt x="77" y="209"/>
                    <a:pt x="79" y="210"/>
                    <a:pt x="81" y="210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3" y="210"/>
                    <a:pt x="85" y="209"/>
                    <a:pt x="87" y="207"/>
                  </a:cubicBezTo>
                  <a:cubicBezTo>
                    <a:pt x="108" y="186"/>
                    <a:pt x="120" y="158"/>
                    <a:pt x="120" y="128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20" y="50"/>
                    <a:pt x="70" y="0"/>
                    <a:pt x="8" y="0"/>
                  </a:cubicBezTo>
                  <a:close/>
                  <a:moveTo>
                    <a:pt x="81" y="190"/>
                  </a:moveTo>
                  <a:cubicBezTo>
                    <a:pt x="27" y="136"/>
                    <a:pt x="27" y="136"/>
                    <a:pt x="27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56"/>
                    <a:pt x="94" y="175"/>
                    <a:pt x="81" y="19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762488" y="4019733"/>
            <a:ext cx="12656453" cy="25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990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OKHTTP</a:t>
            </a:r>
            <a:endParaRPr lang="en-US" sz="1990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62489" y="9250032"/>
            <a:ext cx="1166009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Aliquam gravida eu enim ut molestie. Sed ut rhoncus ipsum. Pellentesque velit quam, pretium nec purus eu, volutpat vulputate diam. Vestibulum lacinia nec nunc sit .</a:t>
            </a:r>
            <a:endParaRPr lang="en-US" sz="4400">
              <a:solidFill>
                <a:schemeClr val="bg1"/>
              </a:solidFill>
              <a:latin typeface="Roboto Lt" pitchFamily="2" charset="0"/>
              <a:ea typeface="Roboto Lt" pitchFamily="2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136719" y="3727345"/>
            <a:ext cx="0" cy="19298910"/>
          </a:xfrm>
          <a:prstGeom prst="line">
            <a:avLst/>
          </a:prstGeom>
          <a:ln>
            <a:solidFill>
              <a:srgbClr val="787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8435" y="3727450"/>
            <a:ext cx="31175325" cy="1929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4793" y="0"/>
            <a:ext cx="19784291" cy="26335038"/>
          </a:xfrm>
          <a:prstGeom prst="rect">
            <a:avLst/>
          </a:prstGeom>
          <a:gradFill flip="none" rotWithShape="1">
            <a:gsLst>
              <a:gs pos="0">
                <a:srgbClr val="4767CC"/>
              </a:gs>
              <a:gs pos="100000">
                <a:srgbClr val="9C60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>
                <a:solidFill>
                  <a:schemeClr val="bg1"/>
                </a:solidFill>
              </a:rPr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25535" y="6614743"/>
            <a:ext cx="1228548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80000"/>
              </a:lnSpc>
              <a:defRPr sz="2390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algn="l"/>
            <a:r>
              <a:rPr lang="en-US" sz="11500" dirty="0"/>
              <a:t>HIT</a:t>
            </a:r>
            <a:r>
              <a:rPr lang="zh-CN" altLang="en-US" sz="11500" dirty="0"/>
              <a:t>学生管理系统</a:t>
            </a:r>
            <a:endParaRPr lang="en-US" sz="11500" dirty="0"/>
          </a:p>
        </p:txBody>
      </p:sp>
      <p:sp>
        <p:nvSpPr>
          <p:cNvPr id="13" name="Oval 12"/>
          <p:cNvSpPr/>
          <p:nvPr/>
        </p:nvSpPr>
        <p:spPr>
          <a:xfrm>
            <a:off x="6025535" y="9496007"/>
            <a:ext cx="933878" cy="933878"/>
          </a:xfrm>
          <a:prstGeom prst="ellipse">
            <a:avLst/>
          </a:prstGeom>
          <a:noFill/>
          <a:ln w="920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25535" y="13066303"/>
            <a:ext cx="933878" cy="933878"/>
          </a:xfrm>
          <a:prstGeom prst="ellipse">
            <a:avLst/>
          </a:prstGeom>
          <a:noFill/>
          <a:ln w="920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25535" y="16636599"/>
            <a:ext cx="933878" cy="933878"/>
          </a:xfrm>
          <a:prstGeom prst="ellipse">
            <a:avLst/>
          </a:prstGeom>
          <a:noFill/>
          <a:ln w="920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19141" y="9251161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学生端</a:t>
            </a:r>
            <a:endParaRPr lang="en-US" sz="96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19141" y="12655050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教师端</a:t>
            </a:r>
            <a:endParaRPr lang="en-US" sz="96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19141" y="16291332"/>
            <a:ext cx="9724289" cy="156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后端</a:t>
            </a:r>
            <a:endParaRPr lang="en-US" sz="96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0" name="Straight Connector 9"/>
          <p:cNvCxnSpPr>
            <a:stCxn id="14" idx="4"/>
            <a:endCxn id="15" idx="0"/>
          </p:cNvCxnSpPr>
          <p:nvPr/>
        </p:nvCxnSpPr>
        <p:spPr>
          <a:xfrm>
            <a:off x="6492476" y="14000181"/>
            <a:ext cx="0" cy="2636418"/>
          </a:xfrm>
          <a:prstGeom prst="line">
            <a:avLst/>
          </a:prstGeom>
          <a:ln w="920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3" idx="4"/>
            <a:endCxn id="14" idx="0"/>
          </p:cNvCxnSpPr>
          <p:nvPr/>
        </p:nvCxnSpPr>
        <p:spPr>
          <a:xfrm>
            <a:off x="6492476" y="10429885"/>
            <a:ext cx="0" cy="2636418"/>
          </a:xfrm>
          <a:prstGeom prst="line">
            <a:avLst/>
          </a:prstGeom>
          <a:ln w="920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167138" y="21227922"/>
            <a:ext cx="854538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sz="54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JsonArray</a:t>
            </a:r>
            <a:endParaRPr lang="en-US" sz="540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11739790" y="20012378"/>
            <a:ext cx="1155628" cy="996232"/>
          </a:xfrm>
          <a:prstGeom prst="triangle">
            <a:avLst/>
          </a:prstGeom>
          <a:solidFill>
            <a:srgbClr val="4C67C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5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309481" y="21446993"/>
            <a:ext cx="854538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sz="540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Json</a:t>
            </a:r>
            <a:endParaRPr lang="en-US" sz="540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33" name="Isosceles Triangle 32"/>
          <p:cNvSpPr/>
          <p:nvPr/>
        </p:nvSpPr>
        <p:spPr>
          <a:xfrm rot="10800000">
            <a:off x="34882133" y="20231450"/>
            <a:ext cx="1155628" cy="996232"/>
          </a:xfrm>
          <a:prstGeom prst="triangle">
            <a:avLst/>
          </a:prstGeom>
          <a:solidFill>
            <a:srgbClr val="EA427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5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661510" y="2354936"/>
            <a:ext cx="19493941" cy="303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3900">
                <a:solidFill>
                  <a:schemeClr val="bg1"/>
                </a:solidFill>
                <a:latin typeface="Roboto Th" pitchFamily="2" charset="0"/>
                <a:ea typeface="宋体" charset="0"/>
              </a:rPr>
              <a:t>数据格式</a:t>
            </a:r>
            <a:endParaRPr lang="zh-CN" altLang="en-US" sz="23900">
              <a:solidFill>
                <a:schemeClr val="bg1"/>
              </a:solidFill>
              <a:latin typeface="Roboto Th" pitchFamily="2" charset="0"/>
              <a:ea typeface="宋体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2169461" y="5485649"/>
            <a:ext cx="22433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Aliquam gravida eu enim ut molestie. Sed ut rhoncus ipsum. Pellentesque velit quam, pretium nec purus eu, volutpat vulputate diam. Vestibulum lacinia nec nunc sit .</a:t>
            </a:r>
            <a:endParaRPr lang="en-US" sz="4400">
              <a:solidFill>
                <a:schemeClr val="bg1"/>
              </a:solidFill>
              <a:latin typeface="Roboto Lt" pitchFamily="2" charset="0"/>
              <a:ea typeface="Roboto Lt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4135" y="8397240"/>
            <a:ext cx="18461355" cy="101498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670" y="10598150"/>
            <a:ext cx="22064980" cy="5748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Vizualus. All Rights Reserved.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89026" y="10603058"/>
            <a:ext cx="26238910" cy="266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70000"/>
              </a:lnSpc>
            </a:pPr>
            <a:r>
              <a:rPr lang="en-US" sz="23900">
                <a:solidFill>
                  <a:srgbClr val="FFFFFF"/>
                </a:solidFill>
                <a:latin typeface="Roboto Th" pitchFamily="2" charset="0"/>
                <a:ea typeface="Roboto Th" pitchFamily="2" charset="0"/>
              </a:rPr>
              <a:t>THANK YOU</a:t>
            </a:r>
            <a:endParaRPr lang="en-US" sz="23900">
              <a:solidFill>
                <a:srgbClr val="FFFFFF"/>
              </a:solidFill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23954" y="13675809"/>
            <a:ext cx="20169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sz="4000">
                <a:solidFill>
                  <a:srgbClr val="FFFFFF"/>
                </a:solidFill>
                <a:ea typeface="Roboto Lt" pitchFamily="2" charset="0"/>
              </a:rPr>
              <a:t>Integer risus arcu, fringilla et orci eget, facilisis aliquet tellus. In vel auctor turpis. Nam aliquam aliquam odio nec vulputate. Duis rhoncus a tortor non interdum. Aliquam felis sapien, congue vitae elementum in, sodales ut lectus. </a:t>
            </a:r>
            <a:endParaRPr lang="en-US" sz="4000">
              <a:solidFill>
                <a:srgbClr val="FFFFFF"/>
              </a:solidFill>
              <a:ea typeface="Roboto Lt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70272" y="17757562"/>
            <a:ext cx="8076418" cy="1649685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END</a:t>
            </a:r>
            <a:endParaRPr 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7456736" y="6940040"/>
            <a:ext cx="9559509" cy="172537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920858" y="11313033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125133" y="11404379"/>
            <a:ext cx="144489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54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采用</a:t>
            </a:r>
            <a:r>
              <a:rPr lang="en-US" altLang="zh-CN" sz="5400" dirty="0" err="1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sharedpreference</a:t>
            </a:r>
            <a:r>
              <a:rPr lang="zh-CN" altLang="en-US" sz="54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技术将使历史登陆信息保存于本地，以便下次登陆时直接登陆。</a:t>
            </a:r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9920858" y="16727113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125133" y="16818459"/>
            <a:ext cx="144489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zh-CN" sz="5400" dirty="0">
                <a:solidFill>
                  <a:schemeClr val="bg1"/>
                </a:solidFill>
              </a:rPr>
              <a:t>该活动登陆时读取用户输入的信息，在本地进行加密</a:t>
            </a:r>
            <a:r>
              <a:rPr lang="zh-CN" altLang="en-US" sz="5400" dirty="0">
                <a:solidFill>
                  <a:schemeClr val="bg1"/>
                </a:solidFill>
              </a:rPr>
              <a:t>（加密方法采用</a:t>
            </a:r>
            <a:r>
              <a:rPr lang="en-US" altLang="zh-CN" sz="5400" dirty="0">
                <a:solidFill>
                  <a:schemeClr val="bg1"/>
                </a:solidFill>
              </a:rPr>
              <a:t>MD5</a:t>
            </a:r>
            <a:r>
              <a:rPr lang="zh-CN" altLang="en-US" sz="5400" dirty="0">
                <a:solidFill>
                  <a:schemeClr val="bg1"/>
                </a:solidFill>
              </a:rPr>
              <a:t>加密）</a:t>
            </a:r>
            <a:r>
              <a:rPr lang="zh-CN" altLang="zh-CN" sz="5400" dirty="0">
                <a:solidFill>
                  <a:schemeClr val="bg1"/>
                </a:solidFill>
              </a:rPr>
              <a:t>，加密后送至服务器进行匹配</a:t>
            </a:r>
            <a:r>
              <a:rPr lang="zh-CN" altLang="en-US" sz="5400" dirty="0">
                <a:solidFill>
                  <a:schemeClr val="bg1"/>
                </a:solidFill>
              </a:rPr>
              <a:t>。</a:t>
            </a:r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0595747" y="17987365"/>
            <a:ext cx="2100445" cy="911303"/>
            <a:chOff x="2370138" y="5246688"/>
            <a:chExt cx="900113" cy="390525"/>
          </a:xfrm>
          <a:solidFill>
            <a:schemeClr val="bg1"/>
          </a:solidFill>
        </p:grpSpPr>
        <p:sp>
          <p:nvSpPr>
            <p:cNvPr id="26" name="Freeform 59"/>
            <p:cNvSpPr/>
            <p:nvPr/>
          </p:nvSpPr>
          <p:spPr bwMode="auto">
            <a:xfrm>
              <a:off x="2686051" y="5295901"/>
              <a:ext cx="280988" cy="280988"/>
            </a:xfrm>
            <a:custGeom>
              <a:avLst/>
              <a:gdLst>
                <a:gd name="T0" fmla="*/ 165 w 177"/>
                <a:gd name="T1" fmla="*/ 0 h 177"/>
                <a:gd name="T2" fmla="*/ 0 w 177"/>
                <a:gd name="T3" fmla="*/ 163 h 177"/>
                <a:gd name="T4" fmla="*/ 14 w 177"/>
                <a:gd name="T5" fmla="*/ 177 h 177"/>
                <a:gd name="T6" fmla="*/ 177 w 177"/>
                <a:gd name="T7" fmla="*/ 14 h 177"/>
                <a:gd name="T8" fmla="*/ 165 w 177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65" y="0"/>
                  </a:moveTo>
                  <a:lnTo>
                    <a:pt x="0" y="163"/>
                  </a:lnTo>
                  <a:lnTo>
                    <a:pt x="14" y="177"/>
                  </a:lnTo>
                  <a:lnTo>
                    <a:pt x="177" y="14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60"/>
            <p:cNvSpPr/>
            <p:nvPr/>
          </p:nvSpPr>
          <p:spPr bwMode="auto">
            <a:xfrm>
              <a:off x="2370138" y="5246688"/>
              <a:ext cx="420688" cy="390525"/>
            </a:xfrm>
            <a:custGeom>
              <a:avLst/>
              <a:gdLst>
                <a:gd name="T0" fmla="*/ 52 w 112"/>
                <a:gd name="T1" fmla="*/ 96 h 104"/>
                <a:gd name="T2" fmla="*/ 8 w 112"/>
                <a:gd name="T3" fmla="*/ 52 h 104"/>
                <a:gd name="T4" fmla="*/ 52 w 112"/>
                <a:gd name="T5" fmla="*/ 8 h 104"/>
                <a:gd name="T6" fmla="*/ 82 w 112"/>
                <a:gd name="T7" fmla="*/ 20 h 104"/>
                <a:gd name="T8" fmla="*/ 82 w 112"/>
                <a:gd name="T9" fmla="*/ 20 h 104"/>
                <a:gd name="T10" fmla="*/ 83 w 112"/>
                <a:gd name="T11" fmla="*/ 20 h 104"/>
                <a:gd name="T12" fmla="*/ 98 w 112"/>
                <a:gd name="T13" fmla="*/ 36 h 104"/>
                <a:gd name="T14" fmla="*/ 84 w 112"/>
                <a:gd name="T15" fmla="*/ 36 h 104"/>
                <a:gd name="T16" fmla="*/ 84 w 112"/>
                <a:gd name="T17" fmla="*/ 44 h 104"/>
                <a:gd name="T18" fmla="*/ 112 w 112"/>
                <a:gd name="T19" fmla="*/ 44 h 104"/>
                <a:gd name="T20" fmla="*/ 112 w 112"/>
                <a:gd name="T21" fmla="*/ 16 h 104"/>
                <a:gd name="T22" fmla="*/ 104 w 112"/>
                <a:gd name="T23" fmla="*/ 16 h 104"/>
                <a:gd name="T24" fmla="*/ 104 w 112"/>
                <a:gd name="T25" fmla="*/ 30 h 104"/>
                <a:gd name="T26" fmla="*/ 88 w 112"/>
                <a:gd name="T27" fmla="*/ 15 h 104"/>
                <a:gd name="T28" fmla="*/ 88 w 112"/>
                <a:gd name="T29" fmla="*/ 15 h 104"/>
                <a:gd name="T30" fmla="*/ 52 w 112"/>
                <a:gd name="T31" fmla="*/ 0 h 104"/>
                <a:gd name="T32" fmla="*/ 0 w 112"/>
                <a:gd name="T33" fmla="*/ 52 h 104"/>
                <a:gd name="T34" fmla="*/ 52 w 112"/>
                <a:gd name="T35" fmla="*/ 104 h 104"/>
                <a:gd name="T36" fmla="*/ 90 w 112"/>
                <a:gd name="T37" fmla="*/ 88 h 104"/>
                <a:gd name="T38" fmla="*/ 84 w 112"/>
                <a:gd name="T39" fmla="*/ 82 h 104"/>
                <a:gd name="T40" fmla="*/ 52 w 112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104">
                  <a:moveTo>
                    <a:pt x="52" y="96"/>
                  </a:moveTo>
                  <a:cubicBezTo>
                    <a:pt x="28" y="96"/>
                    <a:pt x="8" y="76"/>
                    <a:pt x="8" y="52"/>
                  </a:cubicBezTo>
                  <a:cubicBezTo>
                    <a:pt x="8" y="27"/>
                    <a:pt x="28" y="8"/>
                    <a:pt x="52" y="8"/>
                  </a:cubicBezTo>
                  <a:cubicBezTo>
                    <a:pt x="64" y="8"/>
                    <a:pt x="74" y="12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79" y="5"/>
                    <a:pt x="66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4"/>
                    <a:pt x="52" y="104"/>
                  </a:cubicBezTo>
                  <a:cubicBezTo>
                    <a:pt x="67" y="104"/>
                    <a:pt x="80" y="98"/>
                    <a:pt x="90" y="88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76" y="90"/>
                    <a:pt x="65" y="96"/>
                    <a:pt x="5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61"/>
            <p:cNvSpPr/>
            <p:nvPr/>
          </p:nvSpPr>
          <p:spPr bwMode="auto">
            <a:xfrm>
              <a:off x="2843213" y="5246688"/>
              <a:ext cx="427038" cy="390525"/>
            </a:xfrm>
            <a:custGeom>
              <a:avLst/>
              <a:gdLst>
                <a:gd name="T0" fmla="*/ 62 w 114"/>
                <a:gd name="T1" fmla="*/ 0 h 104"/>
                <a:gd name="T2" fmla="*/ 28 w 114"/>
                <a:gd name="T3" fmla="*/ 13 h 104"/>
                <a:gd name="T4" fmla="*/ 33 w 114"/>
                <a:gd name="T5" fmla="*/ 19 h 104"/>
                <a:gd name="T6" fmla="*/ 62 w 114"/>
                <a:gd name="T7" fmla="*/ 8 h 104"/>
                <a:gd name="T8" fmla="*/ 106 w 114"/>
                <a:gd name="T9" fmla="*/ 52 h 104"/>
                <a:gd name="T10" fmla="*/ 62 w 114"/>
                <a:gd name="T11" fmla="*/ 96 h 104"/>
                <a:gd name="T12" fmla="*/ 32 w 114"/>
                <a:gd name="T13" fmla="*/ 84 h 104"/>
                <a:gd name="T14" fmla="*/ 32 w 114"/>
                <a:gd name="T15" fmla="*/ 84 h 104"/>
                <a:gd name="T16" fmla="*/ 5 w 114"/>
                <a:gd name="T17" fmla="*/ 57 h 104"/>
                <a:gd name="T18" fmla="*/ 0 w 114"/>
                <a:gd name="T19" fmla="*/ 63 h 104"/>
                <a:gd name="T20" fmla="*/ 26 w 114"/>
                <a:gd name="T21" fmla="*/ 89 h 104"/>
                <a:gd name="T22" fmla="*/ 26 w 114"/>
                <a:gd name="T23" fmla="*/ 89 h 104"/>
                <a:gd name="T24" fmla="*/ 62 w 114"/>
                <a:gd name="T25" fmla="*/ 104 h 104"/>
                <a:gd name="T26" fmla="*/ 114 w 114"/>
                <a:gd name="T27" fmla="*/ 52 h 104"/>
                <a:gd name="T28" fmla="*/ 62 w 114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04">
                  <a:moveTo>
                    <a:pt x="62" y="0"/>
                  </a:moveTo>
                  <a:cubicBezTo>
                    <a:pt x="49" y="0"/>
                    <a:pt x="37" y="5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1" y="12"/>
                    <a:pt x="51" y="8"/>
                    <a:pt x="62" y="8"/>
                  </a:cubicBezTo>
                  <a:cubicBezTo>
                    <a:pt x="86" y="8"/>
                    <a:pt x="106" y="27"/>
                    <a:pt x="106" y="52"/>
                  </a:cubicBezTo>
                  <a:cubicBezTo>
                    <a:pt x="106" y="76"/>
                    <a:pt x="86" y="96"/>
                    <a:pt x="62" y="96"/>
                  </a:cubicBezTo>
                  <a:cubicBezTo>
                    <a:pt x="50" y="96"/>
                    <a:pt x="40" y="91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36" y="98"/>
                    <a:pt x="48" y="104"/>
                    <a:pt x="62" y="104"/>
                  </a:cubicBezTo>
                  <a:cubicBezTo>
                    <a:pt x="91" y="104"/>
                    <a:pt x="114" y="80"/>
                    <a:pt x="114" y="52"/>
                  </a:cubicBezTo>
                  <a:cubicBezTo>
                    <a:pt x="114" y="23"/>
                    <a:pt x="9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858256" y="12200086"/>
            <a:ext cx="1549802" cy="1553076"/>
            <a:chOff x="958851" y="1020763"/>
            <a:chExt cx="750888" cy="752475"/>
          </a:xfrm>
          <a:solidFill>
            <a:schemeClr val="bg1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958851" y="1020763"/>
              <a:ext cx="750888" cy="398463"/>
            </a:xfrm>
            <a:custGeom>
              <a:avLst/>
              <a:gdLst>
                <a:gd name="T0" fmla="*/ 236 w 473"/>
                <a:gd name="T1" fmla="*/ 0 h 251"/>
                <a:gd name="T2" fmla="*/ 142 w 473"/>
                <a:gd name="T3" fmla="*/ 95 h 251"/>
                <a:gd name="T4" fmla="*/ 142 w 473"/>
                <a:gd name="T5" fmla="*/ 57 h 251"/>
                <a:gd name="T6" fmla="*/ 66 w 473"/>
                <a:gd name="T7" fmla="*/ 57 h 251"/>
                <a:gd name="T8" fmla="*/ 66 w 473"/>
                <a:gd name="T9" fmla="*/ 171 h 251"/>
                <a:gd name="T10" fmla="*/ 0 w 473"/>
                <a:gd name="T11" fmla="*/ 237 h 251"/>
                <a:gd name="T12" fmla="*/ 11 w 473"/>
                <a:gd name="T13" fmla="*/ 251 h 251"/>
                <a:gd name="T14" fmla="*/ 236 w 473"/>
                <a:gd name="T15" fmla="*/ 26 h 251"/>
                <a:gd name="T16" fmla="*/ 458 w 473"/>
                <a:gd name="T17" fmla="*/ 251 h 251"/>
                <a:gd name="T18" fmla="*/ 473 w 473"/>
                <a:gd name="T19" fmla="*/ 237 h 251"/>
                <a:gd name="T20" fmla="*/ 236 w 473"/>
                <a:gd name="T21" fmla="*/ 0 h 251"/>
                <a:gd name="T22" fmla="*/ 85 w 473"/>
                <a:gd name="T23" fmla="*/ 76 h 251"/>
                <a:gd name="T24" fmla="*/ 123 w 473"/>
                <a:gd name="T25" fmla="*/ 76 h 251"/>
                <a:gd name="T26" fmla="*/ 123 w 473"/>
                <a:gd name="T27" fmla="*/ 114 h 251"/>
                <a:gd name="T28" fmla="*/ 85 w 473"/>
                <a:gd name="T29" fmla="*/ 152 h 251"/>
                <a:gd name="T30" fmla="*/ 85 w 473"/>
                <a:gd name="T31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51">
                  <a:moveTo>
                    <a:pt x="236" y="0"/>
                  </a:moveTo>
                  <a:lnTo>
                    <a:pt x="142" y="95"/>
                  </a:lnTo>
                  <a:lnTo>
                    <a:pt x="142" y="57"/>
                  </a:lnTo>
                  <a:lnTo>
                    <a:pt x="66" y="57"/>
                  </a:lnTo>
                  <a:lnTo>
                    <a:pt x="66" y="171"/>
                  </a:lnTo>
                  <a:lnTo>
                    <a:pt x="0" y="237"/>
                  </a:lnTo>
                  <a:lnTo>
                    <a:pt x="11" y="251"/>
                  </a:lnTo>
                  <a:lnTo>
                    <a:pt x="236" y="26"/>
                  </a:lnTo>
                  <a:lnTo>
                    <a:pt x="458" y="251"/>
                  </a:lnTo>
                  <a:lnTo>
                    <a:pt x="473" y="237"/>
                  </a:lnTo>
                  <a:lnTo>
                    <a:pt x="236" y="0"/>
                  </a:lnTo>
                  <a:close/>
                  <a:moveTo>
                    <a:pt x="85" y="76"/>
                  </a:moveTo>
                  <a:lnTo>
                    <a:pt x="123" y="76"/>
                  </a:lnTo>
                  <a:lnTo>
                    <a:pt x="123" y="114"/>
                  </a:lnTo>
                  <a:lnTo>
                    <a:pt x="85" y="152"/>
                  </a:lnTo>
                  <a:lnTo>
                    <a:pt x="8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1063626" y="1141413"/>
              <a:ext cx="539750" cy="631825"/>
            </a:xfrm>
            <a:custGeom>
              <a:avLst/>
              <a:gdLst>
                <a:gd name="T0" fmla="*/ 0 w 340"/>
                <a:gd name="T1" fmla="*/ 171 h 398"/>
                <a:gd name="T2" fmla="*/ 0 w 340"/>
                <a:gd name="T3" fmla="*/ 398 h 398"/>
                <a:gd name="T4" fmla="*/ 132 w 340"/>
                <a:gd name="T5" fmla="*/ 398 h 398"/>
                <a:gd name="T6" fmla="*/ 132 w 340"/>
                <a:gd name="T7" fmla="*/ 265 h 398"/>
                <a:gd name="T8" fmla="*/ 208 w 340"/>
                <a:gd name="T9" fmla="*/ 265 h 398"/>
                <a:gd name="T10" fmla="*/ 208 w 340"/>
                <a:gd name="T11" fmla="*/ 398 h 398"/>
                <a:gd name="T12" fmla="*/ 340 w 340"/>
                <a:gd name="T13" fmla="*/ 398 h 398"/>
                <a:gd name="T14" fmla="*/ 340 w 340"/>
                <a:gd name="T15" fmla="*/ 171 h 398"/>
                <a:gd name="T16" fmla="*/ 170 w 340"/>
                <a:gd name="T17" fmla="*/ 0 h 398"/>
                <a:gd name="T18" fmla="*/ 0 w 340"/>
                <a:gd name="T19" fmla="*/ 171 h 398"/>
                <a:gd name="T20" fmla="*/ 322 w 340"/>
                <a:gd name="T21" fmla="*/ 379 h 398"/>
                <a:gd name="T22" fmla="*/ 227 w 340"/>
                <a:gd name="T23" fmla="*/ 379 h 398"/>
                <a:gd name="T24" fmla="*/ 227 w 340"/>
                <a:gd name="T25" fmla="*/ 265 h 398"/>
                <a:gd name="T26" fmla="*/ 227 w 340"/>
                <a:gd name="T27" fmla="*/ 246 h 398"/>
                <a:gd name="T28" fmla="*/ 208 w 340"/>
                <a:gd name="T29" fmla="*/ 246 h 398"/>
                <a:gd name="T30" fmla="*/ 132 w 340"/>
                <a:gd name="T31" fmla="*/ 246 h 398"/>
                <a:gd name="T32" fmla="*/ 113 w 340"/>
                <a:gd name="T33" fmla="*/ 246 h 398"/>
                <a:gd name="T34" fmla="*/ 113 w 340"/>
                <a:gd name="T35" fmla="*/ 265 h 398"/>
                <a:gd name="T36" fmla="*/ 113 w 340"/>
                <a:gd name="T37" fmla="*/ 379 h 398"/>
                <a:gd name="T38" fmla="*/ 19 w 340"/>
                <a:gd name="T39" fmla="*/ 379 h 398"/>
                <a:gd name="T40" fmla="*/ 19 w 340"/>
                <a:gd name="T41" fmla="*/ 178 h 398"/>
                <a:gd name="T42" fmla="*/ 170 w 340"/>
                <a:gd name="T43" fmla="*/ 26 h 398"/>
                <a:gd name="T44" fmla="*/ 322 w 340"/>
                <a:gd name="T45" fmla="*/ 178 h 398"/>
                <a:gd name="T46" fmla="*/ 322 w 340"/>
                <a:gd name="T47" fmla="*/ 37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0" h="398">
                  <a:moveTo>
                    <a:pt x="0" y="171"/>
                  </a:moveTo>
                  <a:lnTo>
                    <a:pt x="0" y="398"/>
                  </a:lnTo>
                  <a:lnTo>
                    <a:pt x="132" y="398"/>
                  </a:lnTo>
                  <a:lnTo>
                    <a:pt x="132" y="265"/>
                  </a:lnTo>
                  <a:lnTo>
                    <a:pt x="208" y="265"/>
                  </a:lnTo>
                  <a:lnTo>
                    <a:pt x="208" y="398"/>
                  </a:lnTo>
                  <a:lnTo>
                    <a:pt x="340" y="398"/>
                  </a:lnTo>
                  <a:lnTo>
                    <a:pt x="340" y="171"/>
                  </a:lnTo>
                  <a:lnTo>
                    <a:pt x="170" y="0"/>
                  </a:lnTo>
                  <a:lnTo>
                    <a:pt x="0" y="171"/>
                  </a:lnTo>
                  <a:close/>
                  <a:moveTo>
                    <a:pt x="322" y="379"/>
                  </a:moveTo>
                  <a:lnTo>
                    <a:pt x="227" y="379"/>
                  </a:lnTo>
                  <a:lnTo>
                    <a:pt x="227" y="265"/>
                  </a:lnTo>
                  <a:lnTo>
                    <a:pt x="227" y="246"/>
                  </a:lnTo>
                  <a:lnTo>
                    <a:pt x="208" y="246"/>
                  </a:lnTo>
                  <a:lnTo>
                    <a:pt x="132" y="246"/>
                  </a:lnTo>
                  <a:lnTo>
                    <a:pt x="113" y="246"/>
                  </a:lnTo>
                  <a:lnTo>
                    <a:pt x="113" y="265"/>
                  </a:lnTo>
                  <a:lnTo>
                    <a:pt x="113" y="379"/>
                  </a:lnTo>
                  <a:lnTo>
                    <a:pt x="19" y="379"/>
                  </a:lnTo>
                  <a:lnTo>
                    <a:pt x="19" y="178"/>
                  </a:lnTo>
                  <a:lnTo>
                    <a:pt x="170" y="26"/>
                  </a:lnTo>
                  <a:lnTo>
                    <a:pt x="322" y="178"/>
                  </a:lnTo>
                  <a:lnTo>
                    <a:pt x="322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1627975" y="2354936"/>
            <a:ext cx="23561012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39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登陆页面</a:t>
            </a:r>
            <a:endParaRPr lang="en-US" sz="23900" dirty="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337" y="9638168"/>
            <a:ext cx="6723595" cy="1194625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130" y="9638030"/>
            <a:ext cx="6749415" cy="11946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2590" y="8695690"/>
            <a:ext cx="5371465" cy="894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34665216" y="6984490"/>
            <a:ext cx="9559509" cy="172537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950213" y="8991473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20528" y="10127394"/>
            <a:ext cx="14448999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sz="5400" dirty="0">
                <a:solidFill>
                  <a:schemeClr val="bg1"/>
                </a:solidFill>
                <a:latin typeface="Roboto Bk" pitchFamily="2" charset="0"/>
                <a:ea typeface="宋体" charset="0"/>
              </a:rPr>
              <a:t>修改密码，密码校验和密码修改</a:t>
            </a:r>
            <a:endParaRPr lang="zh-CN" sz="5400" dirty="0">
              <a:solidFill>
                <a:schemeClr val="bg1"/>
              </a:solidFill>
              <a:latin typeface="Roboto Bk" pitchFamily="2" charset="0"/>
              <a:ea typeface="宋体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0438363" y="16762673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768783" y="18014164"/>
            <a:ext cx="14448999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sz="5400" dirty="0">
                <a:solidFill>
                  <a:schemeClr val="bg1"/>
                </a:solidFill>
                <a:latin typeface="Roboto Bk" pitchFamily="2" charset="0"/>
                <a:ea typeface="宋体" charset="0"/>
              </a:rPr>
              <a:t>只针对学生开放注册，不允许老师注册</a:t>
            </a:r>
            <a:endParaRPr lang="zh-CN" sz="5400" dirty="0">
              <a:solidFill>
                <a:schemeClr val="bg1"/>
              </a:solidFill>
              <a:latin typeface="Roboto Bk" pitchFamily="2" charset="0"/>
              <a:ea typeface="宋体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1113252" y="18022925"/>
            <a:ext cx="2100445" cy="911303"/>
            <a:chOff x="2370138" y="5246688"/>
            <a:chExt cx="900113" cy="390525"/>
          </a:xfrm>
          <a:solidFill>
            <a:schemeClr val="bg1"/>
          </a:solidFill>
        </p:grpSpPr>
        <p:sp>
          <p:nvSpPr>
            <p:cNvPr id="26" name="Freeform 59"/>
            <p:cNvSpPr/>
            <p:nvPr/>
          </p:nvSpPr>
          <p:spPr bwMode="auto">
            <a:xfrm>
              <a:off x="2686051" y="5295901"/>
              <a:ext cx="280988" cy="280988"/>
            </a:xfrm>
            <a:custGeom>
              <a:avLst/>
              <a:gdLst>
                <a:gd name="T0" fmla="*/ 165 w 177"/>
                <a:gd name="T1" fmla="*/ 0 h 177"/>
                <a:gd name="T2" fmla="*/ 0 w 177"/>
                <a:gd name="T3" fmla="*/ 163 h 177"/>
                <a:gd name="T4" fmla="*/ 14 w 177"/>
                <a:gd name="T5" fmla="*/ 177 h 177"/>
                <a:gd name="T6" fmla="*/ 177 w 177"/>
                <a:gd name="T7" fmla="*/ 14 h 177"/>
                <a:gd name="T8" fmla="*/ 165 w 177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65" y="0"/>
                  </a:moveTo>
                  <a:lnTo>
                    <a:pt x="0" y="163"/>
                  </a:lnTo>
                  <a:lnTo>
                    <a:pt x="14" y="177"/>
                  </a:lnTo>
                  <a:lnTo>
                    <a:pt x="177" y="14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60"/>
            <p:cNvSpPr/>
            <p:nvPr/>
          </p:nvSpPr>
          <p:spPr bwMode="auto">
            <a:xfrm>
              <a:off x="2370138" y="5246688"/>
              <a:ext cx="420688" cy="390525"/>
            </a:xfrm>
            <a:custGeom>
              <a:avLst/>
              <a:gdLst>
                <a:gd name="T0" fmla="*/ 52 w 112"/>
                <a:gd name="T1" fmla="*/ 96 h 104"/>
                <a:gd name="T2" fmla="*/ 8 w 112"/>
                <a:gd name="T3" fmla="*/ 52 h 104"/>
                <a:gd name="T4" fmla="*/ 52 w 112"/>
                <a:gd name="T5" fmla="*/ 8 h 104"/>
                <a:gd name="T6" fmla="*/ 82 w 112"/>
                <a:gd name="T7" fmla="*/ 20 h 104"/>
                <a:gd name="T8" fmla="*/ 82 w 112"/>
                <a:gd name="T9" fmla="*/ 20 h 104"/>
                <a:gd name="T10" fmla="*/ 83 w 112"/>
                <a:gd name="T11" fmla="*/ 20 h 104"/>
                <a:gd name="T12" fmla="*/ 98 w 112"/>
                <a:gd name="T13" fmla="*/ 36 h 104"/>
                <a:gd name="T14" fmla="*/ 84 w 112"/>
                <a:gd name="T15" fmla="*/ 36 h 104"/>
                <a:gd name="T16" fmla="*/ 84 w 112"/>
                <a:gd name="T17" fmla="*/ 44 h 104"/>
                <a:gd name="T18" fmla="*/ 112 w 112"/>
                <a:gd name="T19" fmla="*/ 44 h 104"/>
                <a:gd name="T20" fmla="*/ 112 w 112"/>
                <a:gd name="T21" fmla="*/ 16 h 104"/>
                <a:gd name="T22" fmla="*/ 104 w 112"/>
                <a:gd name="T23" fmla="*/ 16 h 104"/>
                <a:gd name="T24" fmla="*/ 104 w 112"/>
                <a:gd name="T25" fmla="*/ 30 h 104"/>
                <a:gd name="T26" fmla="*/ 88 w 112"/>
                <a:gd name="T27" fmla="*/ 15 h 104"/>
                <a:gd name="T28" fmla="*/ 88 w 112"/>
                <a:gd name="T29" fmla="*/ 15 h 104"/>
                <a:gd name="T30" fmla="*/ 52 w 112"/>
                <a:gd name="T31" fmla="*/ 0 h 104"/>
                <a:gd name="T32" fmla="*/ 0 w 112"/>
                <a:gd name="T33" fmla="*/ 52 h 104"/>
                <a:gd name="T34" fmla="*/ 52 w 112"/>
                <a:gd name="T35" fmla="*/ 104 h 104"/>
                <a:gd name="T36" fmla="*/ 90 w 112"/>
                <a:gd name="T37" fmla="*/ 88 h 104"/>
                <a:gd name="T38" fmla="*/ 84 w 112"/>
                <a:gd name="T39" fmla="*/ 82 h 104"/>
                <a:gd name="T40" fmla="*/ 52 w 112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104">
                  <a:moveTo>
                    <a:pt x="52" y="96"/>
                  </a:moveTo>
                  <a:cubicBezTo>
                    <a:pt x="28" y="96"/>
                    <a:pt x="8" y="76"/>
                    <a:pt x="8" y="52"/>
                  </a:cubicBezTo>
                  <a:cubicBezTo>
                    <a:pt x="8" y="27"/>
                    <a:pt x="28" y="8"/>
                    <a:pt x="52" y="8"/>
                  </a:cubicBezTo>
                  <a:cubicBezTo>
                    <a:pt x="64" y="8"/>
                    <a:pt x="74" y="12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79" y="5"/>
                    <a:pt x="66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4"/>
                    <a:pt x="52" y="104"/>
                  </a:cubicBezTo>
                  <a:cubicBezTo>
                    <a:pt x="67" y="104"/>
                    <a:pt x="80" y="98"/>
                    <a:pt x="90" y="88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76" y="90"/>
                    <a:pt x="65" y="96"/>
                    <a:pt x="5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61"/>
            <p:cNvSpPr/>
            <p:nvPr/>
          </p:nvSpPr>
          <p:spPr bwMode="auto">
            <a:xfrm>
              <a:off x="2843213" y="5246688"/>
              <a:ext cx="427038" cy="390525"/>
            </a:xfrm>
            <a:custGeom>
              <a:avLst/>
              <a:gdLst>
                <a:gd name="T0" fmla="*/ 62 w 114"/>
                <a:gd name="T1" fmla="*/ 0 h 104"/>
                <a:gd name="T2" fmla="*/ 28 w 114"/>
                <a:gd name="T3" fmla="*/ 13 h 104"/>
                <a:gd name="T4" fmla="*/ 33 w 114"/>
                <a:gd name="T5" fmla="*/ 19 h 104"/>
                <a:gd name="T6" fmla="*/ 62 w 114"/>
                <a:gd name="T7" fmla="*/ 8 h 104"/>
                <a:gd name="T8" fmla="*/ 106 w 114"/>
                <a:gd name="T9" fmla="*/ 52 h 104"/>
                <a:gd name="T10" fmla="*/ 62 w 114"/>
                <a:gd name="T11" fmla="*/ 96 h 104"/>
                <a:gd name="T12" fmla="*/ 32 w 114"/>
                <a:gd name="T13" fmla="*/ 84 h 104"/>
                <a:gd name="T14" fmla="*/ 32 w 114"/>
                <a:gd name="T15" fmla="*/ 84 h 104"/>
                <a:gd name="T16" fmla="*/ 5 w 114"/>
                <a:gd name="T17" fmla="*/ 57 h 104"/>
                <a:gd name="T18" fmla="*/ 0 w 114"/>
                <a:gd name="T19" fmla="*/ 63 h 104"/>
                <a:gd name="T20" fmla="*/ 26 w 114"/>
                <a:gd name="T21" fmla="*/ 89 h 104"/>
                <a:gd name="T22" fmla="*/ 26 w 114"/>
                <a:gd name="T23" fmla="*/ 89 h 104"/>
                <a:gd name="T24" fmla="*/ 62 w 114"/>
                <a:gd name="T25" fmla="*/ 104 h 104"/>
                <a:gd name="T26" fmla="*/ 114 w 114"/>
                <a:gd name="T27" fmla="*/ 52 h 104"/>
                <a:gd name="T28" fmla="*/ 62 w 114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04">
                  <a:moveTo>
                    <a:pt x="62" y="0"/>
                  </a:moveTo>
                  <a:cubicBezTo>
                    <a:pt x="49" y="0"/>
                    <a:pt x="37" y="5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1" y="12"/>
                    <a:pt x="51" y="8"/>
                    <a:pt x="62" y="8"/>
                  </a:cubicBezTo>
                  <a:cubicBezTo>
                    <a:pt x="86" y="8"/>
                    <a:pt x="106" y="27"/>
                    <a:pt x="106" y="52"/>
                  </a:cubicBezTo>
                  <a:cubicBezTo>
                    <a:pt x="106" y="76"/>
                    <a:pt x="86" y="96"/>
                    <a:pt x="62" y="96"/>
                  </a:cubicBezTo>
                  <a:cubicBezTo>
                    <a:pt x="50" y="96"/>
                    <a:pt x="40" y="91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36" y="98"/>
                    <a:pt x="48" y="104"/>
                    <a:pt x="62" y="104"/>
                  </a:cubicBezTo>
                  <a:cubicBezTo>
                    <a:pt x="91" y="104"/>
                    <a:pt x="114" y="80"/>
                    <a:pt x="114" y="52"/>
                  </a:cubicBezTo>
                  <a:cubicBezTo>
                    <a:pt x="114" y="23"/>
                    <a:pt x="9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887611" y="9878526"/>
            <a:ext cx="1549802" cy="1553076"/>
            <a:chOff x="958851" y="1020763"/>
            <a:chExt cx="750888" cy="752475"/>
          </a:xfrm>
          <a:solidFill>
            <a:schemeClr val="bg1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958851" y="1020763"/>
              <a:ext cx="750888" cy="398463"/>
            </a:xfrm>
            <a:custGeom>
              <a:avLst/>
              <a:gdLst>
                <a:gd name="T0" fmla="*/ 236 w 473"/>
                <a:gd name="T1" fmla="*/ 0 h 251"/>
                <a:gd name="T2" fmla="*/ 142 w 473"/>
                <a:gd name="T3" fmla="*/ 95 h 251"/>
                <a:gd name="T4" fmla="*/ 142 w 473"/>
                <a:gd name="T5" fmla="*/ 57 h 251"/>
                <a:gd name="T6" fmla="*/ 66 w 473"/>
                <a:gd name="T7" fmla="*/ 57 h 251"/>
                <a:gd name="T8" fmla="*/ 66 w 473"/>
                <a:gd name="T9" fmla="*/ 171 h 251"/>
                <a:gd name="T10" fmla="*/ 0 w 473"/>
                <a:gd name="T11" fmla="*/ 237 h 251"/>
                <a:gd name="T12" fmla="*/ 11 w 473"/>
                <a:gd name="T13" fmla="*/ 251 h 251"/>
                <a:gd name="T14" fmla="*/ 236 w 473"/>
                <a:gd name="T15" fmla="*/ 26 h 251"/>
                <a:gd name="T16" fmla="*/ 458 w 473"/>
                <a:gd name="T17" fmla="*/ 251 h 251"/>
                <a:gd name="T18" fmla="*/ 473 w 473"/>
                <a:gd name="T19" fmla="*/ 237 h 251"/>
                <a:gd name="T20" fmla="*/ 236 w 473"/>
                <a:gd name="T21" fmla="*/ 0 h 251"/>
                <a:gd name="T22" fmla="*/ 85 w 473"/>
                <a:gd name="T23" fmla="*/ 76 h 251"/>
                <a:gd name="T24" fmla="*/ 123 w 473"/>
                <a:gd name="T25" fmla="*/ 76 h 251"/>
                <a:gd name="T26" fmla="*/ 123 w 473"/>
                <a:gd name="T27" fmla="*/ 114 h 251"/>
                <a:gd name="T28" fmla="*/ 85 w 473"/>
                <a:gd name="T29" fmla="*/ 152 h 251"/>
                <a:gd name="T30" fmla="*/ 85 w 473"/>
                <a:gd name="T31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51">
                  <a:moveTo>
                    <a:pt x="236" y="0"/>
                  </a:moveTo>
                  <a:lnTo>
                    <a:pt x="142" y="95"/>
                  </a:lnTo>
                  <a:lnTo>
                    <a:pt x="142" y="57"/>
                  </a:lnTo>
                  <a:lnTo>
                    <a:pt x="66" y="57"/>
                  </a:lnTo>
                  <a:lnTo>
                    <a:pt x="66" y="171"/>
                  </a:lnTo>
                  <a:lnTo>
                    <a:pt x="0" y="237"/>
                  </a:lnTo>
                  <a:lnTo>
                    <a:pt x="11" y="251"/>
                  </a:lnTo>
                  <a:lnTo>
                    <a:pt x="236" y="26"/>
                  </a:lnTo>
                  <a:lnTo>
                    <a:pt x="458" y="251"/>
                  </a:lnTo>
                  <a:lnTo>
                    <a:pt x="473" y="237"/>
                  </a:lnTo>
                  <a:lnTo>
                    <a:pt x="236" y="0"/>
                  </a:lnTo>
                  <a:close/>
                  <a:moveTo>
                    <a:pt x="85" y="76"/>
                  </a:moveTo>
                  <a:lnTo>
                    <a:pt x="123" y="76"/>
                  </a:lnTo>
                  <a:lnTo>
                    <a:pt x="123" y="114"/>
                  </a:lnTo>
                  <a:lnTo>
                    <a:pt x="85" y="152"/>
                  </a:lnTo>
                  <a:lnTo>
                    <a:pt x="8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1063626" y="1141413"/>
              <a:ext cx="539750" cy="631825"/>
            </a:xfrm>
            <a:custGeom>
              <a:avLst/>
              <a:gdLst>
                <a:gd name="T0" fmla="*/ 0 w 340"/>
                <a:gd name="T1" fmla="*/ 171 h 398"/>
                <a:gd name="T2" fmla="*/ 0 w 340"/>
                <a:gd name="T3" fmla="*/ 398 h 398"/>
                <a:gd name="T4" fmla="*/ 132 w 340"/>
                <a:gd name="T5" fmla="*/ 398 h 398"/>
                <a:gd name="T6" fmla="*/ 132 w 340"/>
                <a:gd name="T7" fmla="*/ 265 h 398"/>
                <a:gd name="T8" fmla="*/ 208 w 340"/>
                <a:gd name="T9" fmla="*/ 265 h 398"/>
                <a:gd name="T10" fmla="*/ 208 w 340"/>
                <a:gd name="T11" fmla="*/ 398 h 398"/>
                <a:gd name="T12" fmla="*/ 340 w 340"/>
                <a:gd name="T13" fmla="*/ 398 h 398"/>
                <a:gd name="T14" fmla="*/ 340 w 340"/>
                <a:gd name="T15" fmla="*/ 171 h 398"/>
                <a:gd name="T16" fmla="*/ 170 w 340"/>
                <a:gd name="T17" fmla="*/ 0 h 398"/>
                <a:gd name="T18" fmla="*/ 0 w 340"/>
                <a:gd name="T19" fmla="*/ 171 h 398"/>
                <a:gd name="T20" fmla="*/ 322 w 340"/>
                <a:gd name="T21" fmla="*/ 379 h 398"/>
                <a:gd name="T22" fmla="*/ 227 w 340"/>
                <a:gd name="T23" fmla="*/ 379 h 398"/>
                <a:gd name="T24" fmla="*/ 227 w 340"/>
                <a:gd name="T25" fmla="*/ 265 h 398"/>
                <a:gd name="T26" fmla="*/ 227 w 340"/>
                <a:gd name="T27" fmla="*/ 246 h 398"/>
                <a:gd name="T28" fmla="*/ 208 w 340"/>
                <a:gd name="T29" fmla="*/ 246 h 398"/>
                <a:gd name="T30" fmla="*/ 132 w 340"/>
                <a:gd name="T31" fmla="*/ 246 h 398"/>
                <a:gd name="T32" fmla="*/ 113 w 340"/>
                <a:gd name="T33" fmla="*/ 246 h 398"/>
                <a:gd name="T34" fmla="*/ 113 w 340"/>
                <a:gd name="T35" fmla="*/ 265 h 398"/>
                <a:gd name="T36" fmla="*/ 113 w 340"/>
                <a:gd name="T37" fmla="*/ 379 h 398"/>
                <a:gd name="T38" fmla="*/ 19 w 340"/>
                <a:gd name="T39" fmla="*/ 379 h 398"/>
                <a:gd name="T40" fmla="*/ 19 w 340"/>
                <a:gd name="T41" fmla="*/ 178 h 398"/>
                <a:gd name="T42" fmla="*/ 170 w 340"/>
                <a:gd name="T43" fmla="*/ 26 h 398"/>
                <a:gd name="T44" fmla="*/ 322 w 340"/>
                <a:gd name="T45" fmla="*/ 178 h 398"/>
                <a:gd name="T46" fmla="*/ 322 w 340"/>
                <a:gd name="T47" fmla="*/ 37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0" h="398">
                  <a:moveTo>
                    <a:pt x="0" y="171"/>
                  </a:moveTo>
                  <a:lnTo>
                    <a:pt x="0" y="398"/>
                  </a:lnTo>
                  <a:lnTo>
                    <a:pt x="132" y="398"/>
                  </a:lnTo>
                  <a:lnTo>
                    <a:pt x="132" y="265"/>
                  </a:lnTo>
                  <a:lnTo>
                    <a:pt x="208" y="265"/>
                  </a:lnTo>
                  <a:lnTo>
                    <a:pt x="208" y="398"/>
                  </a:lnTo>
                  <a:lnTo>
                    <a:pt x="340" y="398"/>
                  </a:lnTo>
                  <a:lnTo>
                    <a:pt x="340" y="171"/>
                  </a:lnTo>
                  <a:lnTo>
                    <a:pt x="170" y="0"/>
                  </a:lnTo>
                  <a:lnTo>
                    <a:pt x="0" y="171"/>
                  </a:lnTo>
                  <a:close/>
                  <a:moveTo>
                    <a:pt x="322" y="379"/>
                  </a:moveTo>
                  <a:lnTo>
                    <a:pt x="227" y="379"/>
                  </a:lnTo>
                  <a:lnTo>
                    <a:pt x="227" y="265"/>
                  </a:lnTo>
                  <a:lnTo>
                    <a:pt x="227" y="246"/>
                  </a:lnTo>
                  <a:lnTo>
                    <a:pt x="208" y="246"/>
                  </a:lnTo>
                  <a:lnTo>
                    <a:pt x="132" y="246"/>
                  </a:lnTo>
                  <a:lnTo>
                    <a:pt x="113" y="246"/>
                  </a:lnTo>
                  <a:lnTo>
                    <a:pt x="113" y="265"/>
                  </a:lnTo>
                  <a:lnTo>
                    <a:pt x="113" y="379"/>
                  </a:lnTo>
                  <a:lnTo>
                    <a:pt x="19" y="379"/>
                  </a:lnTo>
                  <a:lnTo>
                    <a:pt x="19" y="178"/>
                  </a:lnTo>
                  <a:lnTo>
                    <a:pt x="170" y="26"/>
                  </a:lnTo>
                  <a:lnTo>
                    <a:pt x="322" y="178"/>
                  </a:lnTo>
                  <a:lnTo>
                    <a:pt x="322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-2390775" y="2322195"/>
            <a:ext cx="19970115" cy="25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sz="19900" dirty="0">
                <a:solidFill>
                  <a:schemeClr val="bg1"/>
                </a:solidFill>
                <a:latin typeface="Roboto Th" pitchFamily="2" charset="0"/>
                <a:ea typeface="宋体" charset="0"/>
              </a:rPr>
              <a:t>修改密码</a:t>
            </a:r>
            <a:endParaRPr lang="zh-CN" sz="19900" dirty="0">
              <a:solidFill>
                <a:schemeClr val="bg1"/>
              </a:solidFill>
              <a:latin typeface="Roboto Th" pitchFamily="2" charset="0"/>
              <a:ea typeface="宋体" charset="0"/>
            </a:endParaRPr>
          </a:p>
        </p:txBody>
      </p:sp>
      <p:pic>
        <p:nvPicPr>
          <p:cNvPr id="5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1390581" y="6293610"/>
            <a:ext cx="9559509" cy="172537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82" y="8991738"/>
            <a:ext cx="6723595" cy="119462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8991600"/>
            <a:ext cx="6749415" cy="119462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975" y="8991600"/>
            <a:ext cx="6749415" cy="119462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4510" y="9476740"/>
            <a:ext cx="6656070" cy="119767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589970" y="2792095"/>
            <a:ext cx="5237480" cy="25406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80000"/>
              </a:lnSpc>
            </a:pPr>
            <a:r>
              <a:rPr lang="zh-CN" sz="19900" dirty="0">
                <a:solidFill>
                  <a:schemeClr val="bg1"/>
                </a:solidFill>
                <a:latin typeface="Roboto Th" pitchFamily="2" charset="0"/>
                <a:ea typeface="宋体" charset="0"/>
                <a:sym typeface="+mn-ea"/>
              </a:rPr>
              <a:t>注册</a:t>
            </a:r>
            <a:endParaRPr lang="zh-CN" altLang="en-US" sz="19900" dirty="0">
              <a:solidFill>
                <a:schemeClr val="bg1"/>
              </a:solidFill>
              <a:latin typeface="Roboto Th" pitchFamily="2" charset="0"/>
              <a:ea typeface="宋体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1428470" y="6804574"/>
            <a:ext cx="9559509" cy="172537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928325" y="7954880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132600" y="8046226"/>
            <a:ext cx="14448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1416159" y="16320714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477066" y="17399524"/>
            <a:ext cx="15385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5400" dirty="0">
                <a:solidFill>
                  <a:schemeClr val="bg1"/>
                </a:solidFill>
              </a:rPr>
              <a:t>显示个人信息：姓名学号入学年份和手机号</a:t>
            </a:r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2091048" y="17580966"/>
            <a:ext cx="2100445" cy="911303"/>
            <a:chOff x="2370138" y="5246688"/>
            <a:chExt cx="900113" cy="390525"/>
          </a:xfrm>
          <a:solidFill>
            <a:schemeClr val="bg1"/>
          </a:solidFill>
        </p:grpSpPr>
        <p:sp>
          <p:nvSpPr>
            <p:cNvPr id="26" name="Freeform 59"/>
            <p:cNvSpPr/>
            <p:nvPr/>
          </p:nvSpPr>
          <p:spPr bwMode="auto">
            <a:xfrm>
              <a:off x="2686051" y="5295901"/>
              <a:ext cx="280988" cy="280988"/>
            </a:xfrm>
            <a:custGeom>
              <a:avLst/>
              <a:gdLst>
                <a:gd name="T0" fmla="*/ 165 w 177"/>
                <a:gd name="T1" fmla="*/ 0 h 177"/>
                <a:gd name="T2" fmla="*/ 0 w 177"/>
                <a:gd name="T3" fmla="*/ 163 h 177"/>
                <a:gd name="T4" fmla="*/ 14 w 177"/>
                <a:gd name="T5" fmla="*/ 177 h 177"/>
                <a:gd name="T6" fmla="*/ 177 w 177"/>
                <a:gd name="T7" fmla="*/ 14 h 177"/>
                <a:gd name="T8" fmla="*/ 165 w 177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65" y="0"/>
                  </a:moveTo>
                  <a:lnTo>
                    <a:pt x="0" y="163"/>
                  </a:lnTo>
                  <a:lnTo>
                    <a:pt x="14" y="177"/>
                  </a:lnTo>
                  <a:lnTo>
                    <a:pt x="177" y="14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60"/>
            <p:cNvSpPr/>
            <p:nvPr/>
          </p:nvSpPr>
          <p:spPr bwMode="auto">
            <a:xfrm>
              <a:off x="2370138" y="5246688"/>
              <a:ext cx="420688" cy="390525"/>
            </a:xfrm>
            <a:custGeom>
              <a:avLst/>
              <a:gdLst>
                <a:gd name="T0" fmla="*/ 52 w 112"/>
                <a:gd name="T1" fmla="*/ 96 h 104"/>
                <a:gd name="T2" fmla="*/ 8 w 112"/>
                <a:gd name="T3" fmla="*/ 52 h 104"/>
                <a:gd name="T4" fmla="*/ 52 w 112"/>
                <a:gd name="T5" fmla="*/ 8 h 104"/>
                <a:gd name="T6" fmla="*/ 82 w 112"/>
                <a:gd name="T7" fmla="*/ 20 h 104"/>
                <a:gd name="T8" fmla="*/ 82 w 112"/>
                <a:gd name="T9" fmla="*/ 20 h 104"/>
                <a:gd name="T10" fmla="*/ 83 w 112"/>
                <a:gd name="T11" fmla="*/ 20 h 104"/>
                <a:gd name="T12" fmla="*/ 98 w 112"/>
                <a:gd name="T13" fmla="*/ 36 h 104"/>
                <a:gd name="T14" fmla="*/ 84 w 112"/>
                <a:gd name="T15" fmla="*/ 36 h 104"/>
                <a:gd name="T16" fmla="*/ 84 w 112"/>
                <a:gd name="T17" fmla="*/ 44 h 104"/>
                <a:gd name="T18" fmla="*/ 112 w 112"/>
                <a:gd name="T19" fmla="*/ 44 h 104"/>
                <a:gd name="T20" fmla="*/ 112 w 112"/>
                <a:gd name="T21" fmla="*/ 16 h 104"/>
                <a:gd name="T22" fmla="*/ 104 w 112"/>
                <a:gd name="T23" fmla="*/ 16 h 104"/>
                <a:gd name="T24" fmla="*/ 104 w 112"/>
                <a:gd name="T25" fmla="*/ 30 h 104"/>
                <a:gd name="T26" fmla="*/ 88 w 112"/>
                <a:gd name="T27" fmla="*/ 15 h 104"/>
                <a:gd name="T28" fmla="*/ 88 w 112"/>
                <a:gd name="T29" fmla="*/ 15 h 104"/>
                <a:gd name="T30" fmla="*/ 52 w 112"/>
                <a:gd name="T31" fmla="*/ 0 h 104"/>
                <a:gd name="T32" fmla="*/ 0 w 112"/>
                <a:gd name="T33" fmla="*/ 52 h 104"/>
                <a:gd name="T34" fmla="*/ 52 w 112"/>
                <a:gd name="T35" fmla="*/ 104 h 104"/>
                <a:gd name="T36" fmla="*/ 90 w 112"/>
                <a:gd name="T37" fmla="*/ 88 h 104"/>
                <a:gd name="T38" fmla="*/ 84 w 112"/>
                <a:gd name="T39" fmla="*/ 82 h 104"/>
                <a:gd name="T40" fmla="*/ 52 w 112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104">
                  <a:moveTo>
                    <a:pt x="52" y="96"/>
                  </a:moveTo>
                  <a:cubicBezTo>
                    <a:pt x="28" y="96"/>
                    <a:pt x="8" y="76"/>
                    <a:pt x="8" y="52"/>
                  </a:cubicBezTo>
                  <a:cubicBezTo>
                    <a:pt x="8" y="27"/>
                    <a:pt x="28" y="8"/>
                    <a:pt x="52" y="8"/>
                  </a:cubicBezTo>
                  <a:cubicBezTo>
                    <a:pt x="64" y="8"/>
                    <a:pt x="74" y="12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79" y="5"/>
                    <a:pt x="66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4"/>
                    <a:pt x="52" y="104"/>
                  </a:cubicBezTo>
                  <a:cubicBezTo>
                    <a:pt x="67" y="104"/>
                    <a:pt x="80" y="98"/>
                    <a:pt x="90" y="88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76" y="90"/>
                    <a:pt x="65" y="96"/>
                    <a:pt x="5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61"/>
            <p:cNvSpPr/>
            <p:nvPr/>
          </p:nvSpPr>
          <p:spPr bwMode="auto">
            <a:xfrm>
              <a:off x="2843213" y="5246688"/>
              <a:ext cx="427038" cy="390525"/>
            </a:xfrm>
            <a:custGeom>
              <a:avLst/>
              <a:gdLst>
                <a:gd name="T0" fmla="*/ 62 w 114"/>
                <a:gd name="T1" fmla="*/ 0 h 104"/>
                <a:gd name="T2" fmla="*/ 28 w 114"/>
                <a:gd name="T3" fmla="*/ 13 h 104"/>
                <a:gd name="T4" fmla="*/ 33 w 114"/>
                <a:gd name="T5" fmla="*/ 19 h 104"/>
                <a:gd name="T6" fmla="*/ 62 w 114"/>
                <a:gd name="T7" fmla="*/ 8 h 104"/>
                <a:gd name="T8" fmla="*/ 106 w 114"/>
                <a:gd name="T9" fmla="*/ 52 h 104"/>
                <a:gd name="T10" fmla="*/ 62 w 114"/>
                <a:gd name="T11" fmla="*/ 96 h 104"/>
                <a:gd name="T12" fmla="*/ 32 w 114"/>
                <a:gd name="T13" fmla="*/ 84 h 104"/>
                <a:gd name="T14" fmla="*/ 32 w 114"/>
                <a:gd name="T15" fmla="*/ 84 h 104"/>
                <a:gd name="T16" fmla="*/ 5 w 114"/>
                <a:gd name="T17" fmla="*/ 57 h 104"/>
                <a:gd name="T18" fmla="*/ 0 w 114"/>
                <a:gd name="T19" fmla="*/ 63 h 104"/>
                <a:gd name="T20" fmla="*/ 26 w 114"/>
                <a:gd name="T21" fmla="*/ 89 h 104"/>
                <a:gd name="T22" fmla="*/ 26 w 114"/>
                <a:gd name="T23" fmla="*/ 89 h 104"/>
                <a:gd name="T24" fmla="*/ 62 w 114"/>
                <a:gd name="T25" fmla="*/ 104 h 104"/>
                <a:gd name="T26" fmla="*/ 114 w 114"/>
                <a:gd name="T27" fmla="*/ 52 h 104"/>
                <a:gd name="T28" fmla="*/ 62 w 114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04">
                  <a:moveTo>
                    <a:pt x="62" y="0"/>
                  </a:moveTo>
                  <a:cubicBezTo>
                    <a:pt x="49" y="0"/>
                    <a:pt x="37" y="5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1" y="12"/>
                    <a:pt x="51" y="8"/>
                    <a:pt x="62" y="8"/>
                  </a:cubicBezTo>
                  <a:cubicBezTo>
                    <a:pt x="86" y="8"/>
                    <a:pt x="106" y="27"/>
                    <a:pt x="106" y="52"/>
                  </a:cubicBezTo>
                  <a:cubicBezTo>
                    <a:pt x="106" y="76"/>
                    <a:pt x="86" y="96"/>
                    <a:pt x="62" y="96"/>
                  </a:cubicBezTo>
                  <a:cubicBezTo>
                    <a:pt x="50" y="96"/>
                    <a:pt x="40" y="91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36" y="98"/>
                    <a:pt x="48" y="104"/>
                    <a:pt x="62" y="104"/>
                  </a:cubicBezTo>
                  <a:cubicBezTo>
                    <a:pt x="91" y="104"/>
                    <a:pt x="114" y="80"/>
                    <a:pt x="114" y="52"/>
                  </a:cubicBezTo>
                  <a:cubicBezTo>
                    <a:pt x="114" y="23"/>
                    <a:pt x="9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865723" y="8841933"/>
            <a:ext cx="1549802" cy="1553076"/>
            <a:chOff x="958851" y="1020763"/>
            <a:chExt cx="750888" cy="752475"/>
          </a:xfrm>
          <a:solidFill>
            <a:schemeClr val="bg1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958851" y="1020763"/>
              <a:ext cx="750888" cy="398463"/>
            </a:xfrm>
            <a:custGeom>
              <a:avLst/>
              <a:gdLst>
                <a:gd name="T0" fmla="*/ 236 w 473"/>
                <a:gd name="T1" fmla="*/ 0 h 251"/>
                <a:gd name="T2" fmla="*/ 142 w 473"/>
                <a:gd name="T3" fmla="*/ 95 h 251"/>
                <a:gd name="T4" fmla="*/ 142 w 473"/>
                <a:gd name="T5" fmla="*/ 57 h 251"/>
                <a:gd name="T6" fmla="*/ 66 w 473"/>
                <a:gd name="T7" fmla="*/ 57 h 251"/>
                <a:gd name="T8" fmla="*/ 66 w 473"/>
                <a:gd name="T9" fmla="*/ 171 h 251"/>
                <a:gd name="T10" fmla="*/ 0 w 473"/>
                <a:gd name="T11" fmla="*/ 237 h 251"/>
                <a:gd name="T12" fmla="*/ 11 w 473"/>
                <a:gd name="T13" fmla="*/ 251 h 251"/>
                <a:gd name="T14" fmla="*/ 236 w 473"/>
                <a:gd name="T15" fmla="*/ 26 h 251"/>
                <a:gd name="T16" fmla="*/ 458 w 473"/>
                <a:gd name="T17" fmla="*/ 251 h 251"/>
                <a:gd name="T18" fmla="*/ 473 w 473"/>
                <a:gd name="T19" fmla="*/ 237 h 251"/>
                <a:gd name="T20" fmla="*/ 236 w 473"/>
                <a:gd name="T21" fmla="*/ 0 h 251"/>
                <a:gd name="T22" fmla="*/ 85 w 473"/>
                <a:gd name="T23" fmla="*/ 76 h 251"/>
                <a:gd name="T24" fmla="*/ 123 w 473"/>
                <a:gd name="T25" fmla="*/ 76 h 251"/>
                <a:gd name="T26" fmla="*/ 123 w 473"/>
                <a:gd name="T27" fmla="*/ 114 h 251"/>
                <a:gd name="T28" fmla="*/ 85 w 473"/>
                <a:gd name="T29" fmla="*/ 152 h 251"/>
                <a:gd name="T30" fmla="*/ 85 w 473"/>
                <a:gd name="T31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51">
                  <a:moveTo>
                    <a:pt x="236" y="0"/>
                  </a:moveTo>
                  <a:lnTo>
                    <a:pt x="142" y="95"/>
                  </a:lnTo>
                  <a:lnTo>
                    <a:pt x="142" y="57"/>
                  </a:lnTo>
                  <a:lnTo>
                    <a:pt x="66" y="57"/>
                  </a:lnTo>
                  <a:lnTo>
                    <a:pt x="66" y="171"/>
                  </a:lnTo>
                  <a:lnTo>
                    <a:pt x="0" y="237"/>
                  </a:lnTo>
                  <a:lnTo>
                    <a:pt x="11" y="251"/>
                  </a:lnTo>
                  <a:lnTo>
                    <a:pt x="236" y="26"/>
                  </a:lnTo>
                  <a:lnTo>
                    <a:pt x="458" y="251"/>
                  </a:lnTo>
                  <a:lnTo>
                    <a:pt x="473" y="237"/>
                  </a:lnTo>
                  <a:lnTo>
                    <a:pt x="236" y="0"/>
                  </a:lnTo>
                  <a:close/>
                  <a:moveTo>
                    <a:pt x="85" y="76"/>
                  </a:moveTo>
                  <a:lnTo>
                    <a:pt x="123" y="76"/>
                  </a:lnTo>
                  <a:lnTo>
                    <a:pt x="123" y="114"/>
                  </a:lnTo>
                  <a:lnTo>
                    <a:pt x="85" y="152"/>
                  </a:lnTo>
                  <a:lnTo>
                    <a:pt x="8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1063626" y="1141413"/>
              <a:ext cx="539750" cy="631825"/>
            </a:xfrm>
            <a:custGeom>
              <a:avLst/>
              <a:gdLst>
                <a:gd name="T0" fmla="*/ 0 w 340"/>
                <a:gd name="T1" fmla="*/ 171 h 398"/>
                <a:gd name="T2" fmla="*/ 0 w 340"/>
                <a:gd name="T3" fmla="*/ 398 h 398"/>
                <a:gd name="T4" fmla="*/ 132 w 340"/>
                <a:gd name="T5" fmla="*/ 398 h 398"/>
                <a:gd name="T6" fmla="*/ 132 w 340"/>
                <a:gd name="T7" fmla="*/ 265 h 398"/>
                <a:gd name="T8" fmla="*/ 208 w 340"/>
                <a:gd name="T9" fmla="*/ 265 h 398"/>
                <a:gd name="T10" fmla="*/ 208 w 340"/>
                <a:gd name="T11" fmla="*/ 398 h 398"/>
                <a:gd name="T12" fmla="*/ 340 w 340"/>
                <a:gd name="T13" fmla="*/ 398 h 398"/>
                <a:gd name="T14" fmla="*/ 340 w 340"/>
                <a:gd name="T15" fmla="*/ 171 h 398"/>
                <a:gd name="T16" fmla="*/ 170 w 340"/>
                <a:gd name="T17" fmla="*/ 0 h 398"/>
                <a:gd name="T18" fmla="*/ 0 w 340"/>
                <a:gd name="T19" fmla="*/ 171 h 398"/>
                <a:gd name="T20" fmla="*/ 322 w 340"/>
                <a:gd name="T21" fmla="*/ 379 h 398"/>
                <a:gd name="T22" fmla="*/ 227 w 340"/>
                <a:gd name="T23" fmla="*/ 379 h 398"/>
                <a:gd name="T24" fmla="*/ 227 w 340"/>
                <a:gd name="T25" fmla="*/ 265 h 398"/>
                <a:gd name="T26" fmla="*/ 227 w 340"/>
                <a:gd name="T27" fmla="*/ 246 h 398"/>
                <a:gd name="T28" fmla="*/ 208 w 340"/>
                <a:gd name="T29" fmla="*/ 246 h 398"/>
                <a:gd name="T30" fmla="*/ 132 w 340"/>
                <a:gd name="T31" fmla="*/ 246 h 398"/>
                <a:gd name="T32" fmla="*/ 113 w 340"/>
                <a:gd name="T33" fmla="*/ 246 h 398"/>
                <a:gd name="T34" fmla="*/ 113 w 340"/>
                <a:gd name="T35" fmla="*/ 265 h 398"/>
                <a:gd name="T36" fmla="*/ 113 w 340"/>
                <a:gd name="T37" fmla="*/ 379 h 398"/>
                <a:gd name="T38" fmla="*/ 19 w 340"/>
                <a:gd name="T39" fmla="*/ 379 h 398"/>
                <a:gd name="T40" fmla="*/ 19 w 340"/>
                <a:gd name="T41" fmla="*/ 178 h 398"/>
                <a:gd name="T42" fmla="*/ 170 w 340"/>
                <a:gd name="T43" fmla="*/ 26 h 398"/>
                <a:gd name="T44" fmla="*/ 322 w 340"/>
                <a:gd name="T45" fmla="*/ 178 h 398"/>
                <a:gd name="T46" fmla="*/ 322 w 340"/>
                <a:gd name="T47" fmla="*/ 37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0" h="398">
                  <a:moveTo>
                    <a:pt x="0" y="171"/>
                  </a:moveTo>
                  <a:lnTo>
                    <a:pt x="0" y="398"/>
                  </a:lnTo>
                  <a:lnTo>
                    <a:pt x="132" y="398"/>
                  </a:lnTo>
                  <a:lnTo>
                    <a:pt x="132" y="265"/>
                  </a:lnTo>
                  <a:lnTo>
                    <a:pt x="208" y="265"/>
                  </a:lnTo>
                  <a:lnTo>
                    <a:pt x="208" y="398"/>
                  </a:lnTo>
                  <a:lnTo>
                    <a:pt x="340" y="398"/>
                  </a:lnTo>
                  <a:lnTo>
                    <a:pt x="340" y="171"/>
                  </a:lnTo>
                  <a:lnTo>
                    <a:pt x="170" y="0"/>
                  </a:lnTo>
                  <a:lnTo>
                    <a:pt x="0" y="171"/>
                  </a:lnTo>
                  <a:close/>
                  <a:moveTo>
                    <a:pt x="322" y="379"/>
                  </a:moveTo>
                  <a:lnTo>
                    <a:pt x="227" y="379"/>
                  </a:lnTo>
                  <a:lnTo>
                    <a:pt x="227" y="265"/>
                  </a:lnTo>
                  <a:lnTo>
                    <a:pt x="227" y="246"/>
                  </a:lnTo>
                  <a:lnTo>
                    <a:pt x="208" y="246"/>
                  </a:lnTo>
                  <a:lnTo>
                    <a:pt x="132" y="246"/>
                  </a:lnTo>
                  <a:lnTo>
                    <a:pt x="113" y="246"/>
                  </a:lnTo>
                  <a:lnTo>
                    <a:pt x="113" y="265"/>
                  </a:lnTo>
                  <a:lnTo>
                    <a:pt x="113" y="379"/>
                  </a:lnTo>
                  <a:lnTo>
                    <a:pt x="19" y="379"/>
                  </a:lnTo>
                  <a:lnTo>
                    <a:pt x="19" y="178"/>
                  </a:lnTo>
                  <a:lnTo>
                    <a:pt x="170" y="26"/>
                  </a:lnTo>
                  <a:lnTo>
                    <a:pt x="322" y="178"/>
                  </a:lnTo>
                  <a:lnTo>
                    <a:pt x="322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858479" y="2304521"/>
            <a:ext cx="23561012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166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主页面</a:t>
            </a:r>
            <a:endParaRPr lang="en-US" sz="16600" dirty="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20" name="图片 19"/>
          <p:cNvPicPr/>
          <p:nvPr/>
        </p:nvPicPr>
        <p:blipFill>
          <a:blip r:embed="rId2"/>
          <a:stretch>
            <a:fillRect/>
          </a:stretch>
        </p:blipFill>
        <p:spPr>
          <a:xfrm>
            <a:off x="2741136" y="9364897"/>
            <a:ext cx="6809264" cy="120380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506575" y="8859230"/>
            <a:ext cx="84946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通过侧边栏接入更多的功能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23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35684603" y="6614195"/>
            <a:ext cx="9559509" cy="17253748"/>
          </a:xfrm>
          <a:prstGeom prst="rect">
            <a:avLst/>
          </a:prstGeom>
        </p:spPr>
      </p:pic>
      <p:pic>
        <p:nvPicPr>
          <p:cNvPr id="33" name="图片 32"/>
          <p:cNvPicPr/>
          <p:nvPr/>
        </p:nvPicPr>
        <p:blipFill>
          <a:blip r:embed="rId3"/>
          <a:stretch>
            <a:fillRect/>
          </a:stretch>
        </p:blipFill>
        <p:spPr>
          <a:xfrm>
            <a:off x="37050133" y="9165807"/>
            <a:ext cx="6750968" cy="12237164"/>
          </a:xfrm>
          <a:prstGeom prst="rect">
            <a:avLst/>
          </a:prstGeom>
        </p:spPr>
      </p:pic>
      <p:sp>
        <p:nvSpPr>
          <p:cNvPr id="36" name="TextBox 48"/>
          <p:cNvSpPr txBox="1"/>
          <p:nvPr/>
        </p:nvSpPr>
        <p:spPr>
          <a:xfrm>
            <a:off x="20753891" y="2304520"/>
            <a:ext cx="23561012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166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个人信息页面</a:t>
            </a:r>
            <a:endParaRPr lang="en-US" sz="16600" dirty="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0133" y="9165807"/>
            <a:ext cx="6750968" cy="11994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1428470" y="6804574"/>
            <a:ext cx="9559509" cy="172537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2799525" y="10643628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003800" y="10734974"/>
            <a:ext cx="14448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3736923" y="11530681"/>
            <a:ext cx="1549802" cy="1553076"/>
            <a:chOff x="958851" y="1020763"/>
            <a:chExt cx="750888" cy="752475"/>
          </a:xfrm>
          <a:solidFill>
            <a:schemeClr val="bg1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958851" y="1020763"/>
              <a:ext cx="750888" cy="398463"/>
            </a:xfrm>
            <a:custGeom>
              <a:avLst/>
              <a:gdLst>
                <a:gd name="T0" fmla="*/ 236 w 473"/>
                <a:gd name="T1" fmla="*/ 0 h 251"/>
                <a:gd name="T2" fmla="*/ 142 w 473"/>
                <a:gd name="T3" fmla="*/ 95 h 251"/>
                <a:gd name="T4" fmla="*/ 142 w 473"/>
                <a:gd name="T5" fmla="*/ 57 h 251"/>
                <a:gd name="T6" fmla="*/ 66 w 473"/>
                <a:gd name="T7" fmla="*/ 57 h 251"/>
                <a:gd name="T8" fmla="*/ 66 w 473"/>
                <a:gd name="T9" fmla="*/ 171 h 251"/>
                <a:gd name="T10" fmla="*/ 0 w 473"/>
                <a:gd name="T11" fmla="*/ 237 h 251"/>
                <a:gd name="T12" fmla="*/ 11 w 473"/>
                <a:gd name="T13" fmla="*/ 251 h 251"/>
                <a:gd name="T14" fmla="*/ 236 w 473"/>
                <a:gd name="T15" fmla="*/ 26 h 251"/>
                <a:gd name="T16" fmla="*/ 458 w 473"/>
                <a:gd name="T17" fmla="*/ 251 h 251"/>
                <a:gd name="T18" fmla="*/ 473 w 473"/>
                <a:gd name="T19" fmla="*/ 237 h 251"/>
                <a:gd name="T20" fmla="*/ 236 w 473"/>
                <a:gd name="T21" fmla="*/ 0 h 251"/>
                <a:gd name="T22" fmla="*/ 85 w 473"/>
                <a:gd name="T23" fmla="*/ 76 h 251"/>
                <a:gd name="T24" fmla="*/ 123 w 473"/>
                <a:gd name="T25" fmla="*/ 76 h 251"/>
                <a:gd name="T26" fmla="*/ 123 w 473"/>
                <a:gd name="T27" fmla="*/ 114 h 251"/>
                <a:gd name="T28" fmla="*/ 85 w 473"/>
                <a:gd name="T29" fmla="*/ 152 h 251"/>
                <a:gd name="T30" fmla="*/ 85 w 473"/>
                <a:gd name="T31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51">
                  <a:moveTo>
                    <a:pt x="236" y="0"/>
                  </a:moveTo>
                  <a:lnTo>
                    <a:pt x="142" y="95"/>
                  </a:lnTo>
                  <a:lnTo>
                    <a:pt x="142" y="57"/>
                  </a:lnTo>
                  <a:lnTo>
                    <a:pt x="66" y="57"/>
                  </a:lnTo>
                  <a:lnTo>
                    <a:pt x="66" y="171"/>
                  </a:lnTo>
                  <a:lnTo>
                    <a:pt x="0" y="237"/>
                  </a:lnTo>
                  <a:lnTo>
                    <a:pt x="11" y="251"/>
                  </a:lnTo>
                  <a:lnTo>
                    <a:pt x="236" y="26"/>
                  </a:lnTo>
                  <a:lnTo>
                    <a:pt x="458" y="251"/>
                  </a:lnTo>
                  <a:lnTo>
                    <a:pt x="473" y="237"/>
                  </a:lnTo>
                  <a:lnTo>
                    <a:pt x="236" y="0"/>
                  </a:lnTo>
                  <a:close/>
                  <a:moveTo>
                    <a:pt x="85" y="76"/>
                  </a:moveTo>
                  <a:lnTo>
                    <a:pt x="123" y="76"/>
                  </a:lnTo>
                  <a:lnTo>
                    <a:pt x="123" y="114"/>
                  </a:lnTo>
                  <a:lnTo>
                    <a:pt x="85" y="152"/>
                  </a:lnTo>
                  <a:lnTo>
                    <a:pt x="8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1063626" y="1141413"/>
              <a:ext cx="539750" cy="631825"/>
            </a:xfrm>
            <a:custGeom>
              <a:avLst/>
              <a:gdLst>
                <a:gd name="T0" fmla="*/ 0 w 340"/>
                <a:gd name="T1" fmla="*/ 171 h 398"/>
                <a:gd name="T2" fmla="*/ 0 w 340"/>
                <a:gd name="T3" fmla="*/ 398 h 398"/>
                <a:gd name="T4" fmla="*/ 132 w 340"/>
                <a:gd name="T5" fmla="*/ 398 h 398"/>
                <a:gd name="T6" fmla="*/ 132 w 340"/>
                <a:gd name="T7" fmla="*/ 265 h 398"/>
                <a:gd name="T8" fmla="*/ 208 w 340"/>
                <a:gd name="T9" fmla="*/ 265 h 398"/>
                <a:gd name="T10" fmla="*/ 208 w 340"/>
                <a:gd name="T11" fmla="*/ 398 h 398"/>
                <a:gd name="T12" fmla="*/ 340 w 340"/>
                <a:gd name="T13" fmla="*/ 398 h 398"/>
                <a:gd name="T14" fmla="*/ 340 w 340"/>
                <a:gd name="T15" fmla="*/ 171 h 398"/>
                <a:gd name="T16" fmla="*/ 170 w 340"/>
                <a:gd name="T17" fmla="*/ 0 h 398"/>
                <a:gd name="T18" fmla="*/ 0 w 340"/>
                <a:gd name="T19" fmla="*/ 171 h 398"/>
                <a:gd name="T20" fmla="*/ 322 w 340"/>
                <a:gd name="T21" fmla="*/ 379 h 398"/>
                <a:gd name="T22" fmla="*/ 227 w 340"/>
                <a:gd name="T23" fmla="*/ 379 h 398"/>
                <a:gd name="T24" fmla="*/ 227 w 340"/>
                <a:gd name="T25" fmla="*/ 265 h 398"/>
                <a:gd name="T26" fmla="*/ 227 w 340"/>
                <a:gd name="T27" fmla="*/ 246 h 398"/>
                <a:gd name="T28" fmla="*/ 208 w 340"/>
                <a:gd name="T29" fmla="*/ 246 h 398"/>
                <a:gd name="T30" fmla="*/ 132 w 340"/>
                <a:gd name="T31" fmla="*/ 246 h 398"/>
                <a:gd name="T32" fmla="*/ 113 w 340"/>
                <a:gd name="T33" fmla="*/ 246 h 398"/>
                <a:gd name="T34" fmla="*/ 113 w 340"/>
                <a:gd name="T35" fmla="*/ 265 h 398"/>
                <a:gd name="T36" fmla="*/ 113 w 340"/>
                <a:gd name="T37" fmla="*/ 379 h 398"/>
                <a:gd name="T38" fmla="*/ 19 w 340"/>
                <a:gd name="T39" fmla="*/ 379 h 398"/>
                <a:gd name="T40" fmla="*/ 19 w 340"/>
                <a:gd name="T41" fmla="*/ 178 h 398"/>
                <a:gd name="T42" fmla="*/ 170 w 340"/>
                <a:gd name="T43" fmla="*/ 26 h 398"/>
                <a:gd name="T44" fmla="*/ 322 w 340"/>
                <a:gd name="T45" fmla="*/ 178 h 398"/>
                <a:gd name="T46" fmla="*/ 322 w 340"/>
                <a:gd name="T47" fmla="*/ 37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0" h="398">
                  <a:moveTo>
                    <a:pt x="0" y="171"/>
                  </a:moveTo>
                  <a:lnTo>
                    <a:pt x="0" y="398"/>
                  </a:lnTo>
                  <a:lnTo>
                    <a:pt x="132" y="398"/>
                  </a:lnTo>
                  <a:lnTo>
                    <a:pt x="132" y="265"/>
                  </a:lnTo>
                  <a:lnTo>
                    <a:pt x="208" y="265"/>
                  </a:lnTo>
                  <a:lnTo>
                    <a:pt x="208" y="398"/>
                  </a:lnTo>
                  <a:lnTo>
                    <a:pt x="340" y="398"/>
                  </a:lnTo>
                  <a:lnTo>
                    <a:pt x="340" y="171"/>
                  </a:lnTo>
                  <a:lnTo>
                    <a:pt x="170" y="0"/>
                  </a:lnTo>
                  <a:lnTo>
                    <a:pt x="0" y="171"/>
                  </a:lnTo>
                  <a:close/>
                  <a:moveTo>
                    <a:pt x="322" y="379"/>
                  </a:moveTo>
                  <a:lnTo>
                    <a:pt x="227" y="379"/>
                  </a:lnTo>
                  <a:lnTo>
                    <a:pt x="227" y="265"/>
                  </a:lnTo>
                  <a:lnTo>
                    <a:pt x="227" y="246"/>
                  </a:lnTo>
                  <a:lnTo>
                    <a:pt x="208" y="246"/>
                  </a:lnTo>
                  <a:lnTo>
                    <a:pt x="132" y="246"/>
                  </a:lnTo>
                  <a:lnTo>
                    <a:pt x="113" y="246"/>
                  </a:lnTo>
                  <a:lnTo>
                    <a:pt x="113" y="265"/>
                  </a:lnTo>
                  <a:lnTo>
                    <a:pt x="113" y="379"/>
                  </a:lnTo>
                  <a:lnTo>
                    <a:pt x="19" y="379"/>
                  </a:lnTo>
                  <a:lnTo>
                    <a:pt x="19" y="178"/>
                  </a:lnTo>
                  <a:lnTo>
                    <a:pt x="170" y="26"/>
                  </a:lnTo>
                  <a:lnTo>
                    <a:pt x="322" y="178"/>
                  </a:lnTo>
                  <a:lnTo>
                    <a:pt x="322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667287" y="2243709"/>
            <a:ext cx="23561012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166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学生成绩页面</a:t>
            </a:r>
            <a:endParaRPr lang="en-US" sz="16600" dirty="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03800" y="11300972"/>
            <a:ext cx="14819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5400" dirty="0">
                <a:solidFill>
                  <a:schemeClr val="bg1"/>
                </a:solidFill>
              </a:rPr>
              <a:t>该活动可以查询自己所有已选课程的成绩，</a:t>
            </a:r>
            <a:r>
              <a:rPr lang="zh-CN" altLang="en-US" sz="5400" dirty="0">
                <a:solidFill>
                  <a:schemeClr val="bg1"/>
                </a:solidFill>
              </a:rPr>
              <a:t>显示自己的学号，科目名称和成绩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23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10987979" y="6804574"/>
            <a:ext cx="9559509" cy="172537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04" y="9450663"/>
            <a:ext cx="6670251" cy="11851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770" y="9518397"/>
            <a:ext cx="6479642" cy="11512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878622" y="6110760"/>
            <a:ext cx="9559509" cy="172537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186068" y="7645481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976640" y="8054522"/>
            <a:ext cx="10982293" cy="2219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dirty="0">
                <a:solidFill>
                  <a:schemeClr val="bg1"/>
                </a:solidFill>
              </a:rPr>
              <a:t>第一个页面</a:t>
            </a:r>
            <a:r>
              <a:rPr lang="zh-CN" altLang="zh-CN" dirty="0">
                <a:solidFill>
                  <a:schemeClr val="bg1"/>
                </a:solidFill>
              </a:rPr>
              <a:t>展示所有的讨论话题</a:t>
            </a:r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119543" y="12315536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976640" y="12456738"/>
            <a:ext cx="10982293" cy="2219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zh-CN" dirty="0">
                <a:solidFill>
                  <a:schemeClr val="bg1"/>
                </a:solidFill>
              </a:rPr>
              <a:t>点击一个话题后</a:t>
            </a:r>
            <a:r>
              <a:rPr lang="zh-CN" altLang="en-US" dirty="0">
                <a:solidFill>
                  <a:schemeClr val="bg1"/>
                </a:solidFill>
              </a:rPr>
              <a:t>可以在该话题下任意发帖</a:t>
            </a:r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794432" y="13575788"/>
            <a:ext cx="2100445" cy="911303"/>
            <a:chOff x="2370138" y="5246688"/>
            <a:chExt cx="900113" cy="390525"/>
          </a:xfrm>
          <a:solidFill>
            <a:schemeClr val="bg1"/>
          </a:solidFill>
        </p:grpSpPr>
        <p:sp>
          <p:nvSpPr>
            <p:cNvPr id="26" name="Freeform 59"/>
            <p:cNvSpPr/>
            <p:nvPr/>
          </p:nvSpPr>
          <p:spPr bwMode="auto">
            <a:xfrm>
              <a:off x="2686051" y="5295901"/>
              <a:ext cx="280988" cy="280988"/>
            </a:xfrm>
            <a:custGeom>
              <a:avLst/>
              <a:gdLst>
                <a:gd name="T0" fmla="*/ 165 w 177"/>
                <a:gd name="T1" fmla="*/ 0 h 177"/>
                <a:gd name="T2" fmla="*/ 0 w 177"/>
                <a:gd name="T3" fmla="*/ 163 h 177"/>
                <a:gd name="T4" fmla="*/ 14 w 177"/>
                <a:gd name="T5" fmla="*/ 177 h 177"/>
                <a:gd name="T6" fmla="*/ 177 w 177"/>
                <a:gd name="T7" fmla="*/ 14 h 177"/>
                <a:gd name="T8" fmla="*/ 165 w 177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65" y="0"/>
                  </a:moveTo>
                  <a:lnTo>
                    <a:pt x="0" y="163"/>
                  </a:lnTo>
                  <a:lnTo>
                    <a:pt x="14" y="177"/>
                  </a:lnTo>
                  <a:lnTo>
                    <a:pt x="177" y="14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60"/>
            <p:cNvSpPr/>
            <p:nvPr/>
          </p:nvSpPr>
          <p:spPr bwMode="auto">
            <a:xfrm>
              <a:off x="2370138" y="5246688"/>
              <a:ext cx="420688" cy="390525"/>
            </a:xfrm>
            <a:custGeom>
              <a:avLst/>
              <a:gdLst>
                <a:gd name="T0" fmla="*/ 52 w 112"/>
                <a:gd name="T1" fmla="*/ 96 h 104"/>
                <a:gd name="T2" fmla="*/ 8 w 112"/>
                <a:gd name="T3" fmla="*/ 52 h 104"/>
                <a:gd name="T4" fmla="*/ 52 w 112"/>
                <a:gd name="T5" fmla="*/ 8 h 104"/>
                <a:gd name="T6" fmla="*/ 82 w 112"/>
                <a:gd name="T7" fmla="*/ 20 h 104"/>
                <a:gd name="T8" fmla="*/ 82 w 112"/>
                <a:gd name="T9" fmla="*/ 20 h 104"/>
                <a:gd name="T10" fmla="*/ 83 w 112"/>
                <a:gd name="T11" fmla="*/ 20 h 104"/>
                <a:gd name="T12" fmla="*/ 98 w 112"/>
                <a:gd name="T13" fmla="*/ 36 h 104"/>
                <a:gd name="T14" fmla="*/ 84 w 112"/>
                <a:gd name="T15" fmla="*/ 36 h 104"/>
                <a:gd name="T16" fmla="*/ 84 w 112"/>
                <a:gd name="T17" fmla="*/ 44 h 104"/>
                <a:gd name="T18" fmla="*/ 112 w 112"/>
                <a:gd name="T19" fmla="*/ 44 h 104"/>
                <a:gd name="T20" fmla="*/ 112 w 112"/>
                <a:gd name="T21" fmla="*/ 16 h 104"/>
                <a:gd name="T22" fmla="*/ 104 w 112"/>
                <a:gd name="T23" fmla="*/ 16 h 104"/>
                <a:gd name="T24" fmla="*/ 104 w 112"/>
                <a:gd name="T25" fmla="*/ 30 h 104"/>
                <a:gd name="T26" fmla="*/ 88 w 112"/>
                <a:gd name="T27" fmla="*/ 15 h 104"/>
                <a:gd name="T28" fmla="*/ 88 w 112"/>
                <a:gd name="T29" fmla="*/ 15 h 104"/>
                <a:gd name="T30" fmla="*/ 52 w 112"/>
                <a:gd name="T31" fmla="*/ 0 h 104"/>
                <a:gd name="T32" fmla="*/ 0 w 112"/>
                <a:gd name="T33" fmla="*/ 52 h 104"/>
                <a:gd name="T34" fmla="*/ 52 w 112"/>
                <a:gd name="T35" fmla="*/ 104 h 104"/>
                <a:gd name="T36" fmla="*/ 90 w 112"/>
                <a:gd name="T37" fmla="*/ 88 h 104"/>
                <a:gd name="T38" fmla="*/ 84 w 112"/>
                <a:gd name="T39" fmla="*/ 82 h 104"/>
                <a:gd name="T40" fmla="*/ 52 w 112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104">
                  <a:moveTo>
                    <a:pt x="52" y="96"/>
                  </a:moveTo>
                  <a:cubicBezTo>
                    <a:pt x="28" y="96"/>
                    <a:pt x="8" y="76"/>
                    <a:pt x="8" y="52"/>
                  </a:cubicBezTo>
                  <a:cubicBezTo>
                    <a:pt x="8" y="27"/>
                    <a:pt x="28" y="8"/>
                    <a:pt x="52" y="8"/>
                  </a:cubicBezTo>
                  <a:cubicBezTo>
                    <a:pt x="64" y="8"/>
                    <a:pt x="74" y="12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79" y="5"/>
                    <a:pt x="66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4"/>
                    <a:pt x="52" y="104"/>
                  </a:cubicBezTo>
                  <a:cubicBezTo>
                    <a:pt x="67" y="104"/>
                    <a:pt x="80" y="98"/>
                    <a:pt x="90" y="88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76" y="90"/>
                    <a:pt x="65" y="96"/>
                    <a:pt x="5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61"/>
            <p:cNvSpPr/>
            <p:nvPr/>
          </p:nvSpPr>
          <p:spPr bwMode="auto">
            <a:xfrm>
              <a:off x="2843213" y="5246688"/>
              <a:ext cx="427038" cy="390525"/>
            </a:xfrm>
            <a:custGeom>
              <a:avLst/>
              <a:gdLst>
                <a:gd name="T0" fmla="*/ 62 w 114"/>
                <a:gd name="T1" fmla="*/ 0 h 104"/>
                <a:gd name="T2" fmla="*/ 28 w 114"/>
                <a:gd name="T3" fmla="*/ 13 h 104"/>
                <a:gd name="T4" fmla="*/ 33 w 114"/>
                <a:gd name="T5" fmla="*/ 19 h 104"/>
                <a:gd name="T6" fmla="*/ 62 w 114"/>
                <a:gd name="T7" fmla="*/ 8 h 104"/>
                <a:gd name="T8" fmla="*/ 106 w 114"/>
                <a:gd name="T9" fmla="*/ 52 h 104"/>
                <a:gd name="T10" fmla="*/ 62 w 114"/>
                <a:gd name="T11" fmla="*/ 96 h 104"/>
                <a:gd name="T12" fmla="*/ 32 w 114"/>
                <a:gd name="T13" fmla="*/ 84 h 104"/>
                <a:gd name="T14" fmla="*/ 32 w 114"/>
                <a:gd name="T15" fmla="*/ 84 h 104"/>
                <a:gd name="T16" fmla="*/ 5 w 114"/>
                <a:gd name="T17" fmla="*/ 57 h 104"/>
                <a:gd name="T18" fmla="*/ 0 w 114"/>
                <a:gd name="T19" fmla="*/ 63 h 104"/>
                <a:gd name="T20" fmla="*/ 26 w 114"/>
                <a:gd name="T21" fmla="*/ 89 h 104"/>
                <a:gd name="T22" fmla="*/ 26 w 114"/>
                <a:gd name="T23" fmla="*/ 89 h 104"/>
                <a:gd name="T24" fmla="*/ 62 w 114"/>
                <a:gd name="T25" fmla="*/ 104 h 104"/>
                <a:gd name="T26" fmla="*/ 114 w 114"/>
                <a:gd name="T27" fmla="*/ 52 h 104"/>
                <a:gd name="T28" fmla="*/ 62 w 114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04">
                  <a:moveTo>
                    <a:pt x="62" y="0"/>
                  </a:moveTo>
                  <a:cubicBezTo>
                    <a:pt x="49" y="0"/>
                    <a:pt x="37" y="5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1" y="12"/>
                    <a:pt x="51" y="8"/>
                    <a:pt x="62" y="8"/>
                  </a:cubicBezTo>
                  <a:cubicBezTo>
                    <a:pt x="86" y="8"/>
                    <a:pt x="106" y="27"/>
                    <a:pt x="106" y="52"/>
                  </a:cubicBezTo>
                  <a:cubicBezTo>
                    <a:pt x="106" y="76"/>
                    <a:pt x="86" y="96"/>
                    <a:pt x="62" y="96"/>
                  </a:cubicBezTo>
                  <a:cubicBezTo>
                    <a:pt x="50" y="96"/>
                    <a:pt x="40" y="91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36" y="98"/>
                    <a:pt x="48" y="104"/>
                    <a:pt x="62" y="104"/>
                  </a:cubicBezTo>
                  <a:cubicBezTo>
                    <a:pt x="91" y="104"/>
                    <a:pt x="114" y="80"/>
                    <a:pt x="114" y="52"/>
                  </a:cubicBezTo>
                  <a:cubicBezTo>
                    <a:pt x="114" y="23"/>
                    <a:pt x="9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171588" y="8339287"/>
            <a:ext cx="1549802" cy="1553076"/>
            <a:chOff x="958851" y="1020763"/>
            <a:chExt cx="750888" cy="752475"/>
          </a:xfrm>
          <a:solidFill>
            <a:schemeClr val="bg1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958851" y="1020763"/>
              <a:ext cx="750888" cy="398463"/>
            </a:xfrm>
            <a:custGeom>
              <a:avLst/>
              <a:gdLst>
                <a:gd name="T0" fmla="*/ 236 w 473"/>
                <a:gd name="T1" fmla="*/ 0 h 251"/>
                <a:gd name="T2" fmla="*/ 142 w 473"/>
                <a:gd name="T3" fmla="*/ 95 h 251"/>
                <a:gd name="T4" fmla="*/ 142 w 473"/>
                <a:gd name="T5" fmla="*/ 57 h 251"/>
                <a:gd name="T6" fmla="*/ 66 w 473"/>
                <a:gd name="T7" fmla="*/ 57 h 251"/>
                <a:gd name="T8" fmla="*/ 66 w 473"/>
                <a:gd name="T9" fmla="*/ 171 h 251"/>
                <a:gd name="T10" fmla="*/ 0 w 473"/>
                <a:gd name="T11" fmla="*/ 237 h 251"/>
                <a:gd name="T12" fmla="*/ 11 w 473"/>
                <a:gd name="T13" fmla="*/ 251 h 251"/>
                <a:gd name="T14" fmla="*/ 236 w 473"/>
                <a:gd name="T15" fmla="*/ 26 h 251"/>
                <a:gd name="T16" fmla="*/ 458 w 473"/>
                <a:gd name="T17" fmla="*/ 251 h 251"/>
                <a:gd name="T18" fmla="*/ 473 w 473"/>
                <a:gd name="T19" fmla="*/ 237 h 251"/>
                <a:gd name="T20" fmla="*/ 236 w 473"/>
                <a:gd name="T21" fmla="*/ 0 h 251"/>
                <a:gd name="T22" fmla="*/ 85 w 473"/>
                <a:gd name="T23" fmla="*/ 76 h 251"/>
                <a:gd name="T24" fmla="*/ 123 w 473"/>
                <a:gd name="T25" fmla="*/ 76 h 251"/>
                <a:gd name="T26" fmla="*/ 123 w 473"/>
                <a:gd name="T27" fmla="*/ 114 h 251"/>
                <a:gd name="T28" fmla="*/ 85 w 473"/>
                <a:gd name="T29" fmla="*/ 152 h 251"/>
                <a:gd name="T30" fmla="*/ 85 w 473"/>
                <a:gd name="T31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51">
                  <a:moveTo>
                    <a:pt x="236" y="0"/>
                  </a:moveTo>
                  <a:lnTo>
                    <a:pt x="142" y="95"/>
                  </a:lnTo>
                  <a:lnTo>
                    <a:pt x="142" y="57"/>
                  </a:lnTo>
                  <a:lnTo>
                    <a:pt x="66" y="57"/>
                  </a:lnTo>
                  <a:lnTo>
                    <a:pt x="66" y="171"/>
                  </a:lnTo>
                  <a:lnTo>
                    <a:pt x="0" y="237"/>
                  </a:lnTo>
                  <a:lnTo>
                    <a:pt x="11" y="251"/>
                  </a:lnTo>
                  <a:lnTo>
                    <a:pt x="236" y="26"/>
                  </a:lnTo>
                  <a:lnTo>
                    <a:pt x="458" y="251"/>
                  </a:lnTo>
                  <a:lnTo>
                    <a:pt x="473" y="237"/>
                  </a:lnTo>
                  <a:lnTo>
                    <a:pt x="236" y="0"/>
                  </a:lnTo>
                  <a:close/>
                  <a:moveTo>
                    <a:pt x="85" y="76"/>
                  </a:moveTo>
                  <a:lnTo>
                    <a:pt x="123" y="76"/>
                  </a:lnTo>
                  <a:lnTo>
                    <a:pt x="123" y="114"/>
                  </a:lnTo>
                  <a:lnTo>
                    <a:pt x="85" y="152"/>
                  </a:lnTo>
                  <a:lnTo>
                    <a:pt x="8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1063626" y="1141413"/>
              <a:ext cx="539750" cy="631825"/>
            </a:xfrm>
            <a:custGeom>
              <a:avLst/>
              <a:gdLst>
                <a:gd name="T0" fmla="*/ 0 w 340"/>
                <a:gd name="T1" fmla="*/ 171 h 398"/>
                <a:gd name="T2" fmla="*/ 0 w 340"/>
                <a:gd name="T3" fmla="*/ 398 h 398"/>
                <a:gd name="T4" fmla="*/ 132 w 340"/>
                <a:gd name="T5" fmla="*/ 398 h 398"/>
                <a:gd name="T6" fmla="*/ 132 w 340"/>
                <a:gd name="T7" fmla="*/ 265 h 398"/>
                <a:gd name="T8" fmla="*/ 208 w 340"/>
                <a:gd name="T9" fmla="*/ 265 h 398"/>
                <a:gd name="T10" fmla="*/ 208 w 340"/>
                <a:gd name="T11" fmla="*/ 398 h 398"/>
                <a:gd name="T12" fmla="*/ 340 w 340"/>
                <a:gd name="T13" fmla="*/ 398 h 398"/>
                <a:gd name="T14" fmla="*/ 340 w 340"/>
                <a:gd name="T15" fmla="*/ 171 h 398"/>
                <a:gd name="T16" fmla="*/ 170 w 340"/>
                <a:gd name="T17" fmla="*/ 0 h 398"/>
                <a:gd name="T18" fmla="*/ 0 w 340"/>
                <a:gd name="T19" fmla="*/ 171 h 398"/>
                <a:gd name="T20" fmla="*/ 322 w 340"/>
                <a:gd name="T21" fmla="*/ 379 h 398"/>
                <a:gd name="T22" fmla="*/ 227 w 340"/>
                <a:gd name="T23" fmla="*/ 379 h 398"/>
                <a:gd name="T24" fmla="*/ 227 w 340"/>
                <a:gd name="T25" fmla="*/ 265 h 398"/>
                <a:gd name="T26" fmla="*/ 227 w 340"/>
                <a:gd name="T27" fmla="*/ 246 h 398"/>
                <a:gd name="T28" fmla="*/ 208 w 340"/>
                <a:gd name="T29" fmla="*/ 246 h 398"/>
                <a:gd name="T30" fmla="*/ 132 w 340"/>
                <a:gd name="T31" fmla="*/ 246 h 398"/>
                <a:gd name="T32" fmla="*/ 113 w 340"/>
                <a:gd name="T33" fmla="*/ 246 h 398"/>
                <a:gd name="T34" fmla="*/ 113 w 340"/>
                <a:gd name="T35" fmla="*/ 265 h 398"/>
                <a:gd name="T36" fmla="*/ 113 w 340"/>
                <a:gd name="T37" fmla="*/ 379 h 398"/>
                <a:gd name="T38" fmla="*/ 19 w 340"/>
                <a:gd name="T39" fmla="*/ 379 h 398"/>
                <a:gd name="T40" fmla="*/ 19 w 340"/>
                <a:gd name="T41" fmla="*/ 178 h 398"/>
                <a:gd name="T42" fmla="*/ 170 w 340"/>
                <a:gd name="T43" fmla="*/ 26 h 398"/>
                <a:gd name="T44" fmla="*/ 322 w 340"/>
                <a:gd name="T45" fmla="*/ 178 h 398"/>
                <a:gd name="T46" fmla="*/ 322 w 340"/>
                <a:gd name="T47" fmla="*/ 37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0" h="398">
                  <a:moveTo>
                    <a:pt x="0" y="171"/>
                  </a:moveTo>
                  <a:lnTo>
                    <a:pt x="0" y="398"/>
                  </a:lnTo>
                  <a:lnTo>
                    <a:pt x="132" y="398"/>
                  </a:lnTo>
                  <a:lnTo>
                    <a:pt x="132" y="265"/>
                  </a:lnTo>
                  <a:lnTo>
                    <a:pt x="208" y="265"/>
                  </a:lnTo>
                  <a:lnTo>
                    <a:pt x="208" y="398"/>
                  </a:lnTo>
                  <a:lnTo>
                    <a:pt x="340" y="398"/>
                  </a:lnTo>
                  <a:lnTo>
                    <a:pt x="340" y="171"/>
                  </a:lnTo>
                  <a:lnTo>
                    <a:pt x="170" y="0"/>
                  </a:lnTo>
                  <a:lnTo>
                    <a:pt x="0" y="171"/>
                  </a:lnTo>
                  <a:close/>
                  <a:moveTo>
                    <a:pt x="322" y="379"/>
                  </a:moveTo>
                  <a:lnTo>
                    <a:pt x="227" y="379"/>
                  </a:lnTo>
                  <a:lnTo>
                    <a:pt x="227" y="265"/>
                  </a:lnTo>
                  <a:lnTo>
                    <a:pt x="227" y="246"/>
                  </a:lnTo>
                  <a:lnTo>
                    <a:pt x="208" y="246"/>
                  </a:lnTo>
                  <a:lnTo>
                    <a:pt x="132" y="246"/>
                  </a:lnTo>
                  <a:lnTo>
                    <a:pt x="113" y="246"/>
                  </a:lnTo>
                  <a:lnTo>
                    <a:pt x="113" y="265"/>
                  </a:lnTo>
                  <a:lnTo>
                    <a:pt x="113" y="379"/>
                  </a:lnTo>
                  <a:lnTo>
                    <a:pt x="19" y="379"/>
                  </a:lnTo>
                  <a:lnTo>
                    <a:pt x="19" y="178"/>
                  </a:lnTo>
                  <a:lnTo>
                    <a:pt x="170" y="26"/>
                  </a:lnTo>
                  <a:lnTo>
                    <a:pt x="322" y="178"/>
                  </a:lnTo>
                  <a:lnTo>
                    <a:pt x="322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1627975" y="2354936"/>
            <a:ext cx="23561012" cy="306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39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论坛页面</a:t>
            </a:r>
            <a:endParaRPr lang="en-US" sz="23900" dirty="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2360664" y="8764147"/>
            <a:ext cx="6512401" cy="11962253"/>
          </a:xfrm>
          <a:prstGeom prst="rect">
            <a:avLst/>
          </a:prstGeom>
        </p:spPr>
      </p:pic>
      <p:pic>
        <p:nvPicPr>
          <p:cNvPr id="18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9777708" y="6110760"/>
            <a:ext cx="9559509" cy="17253748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3"/>
          <a:stretch>
            <a:fillRect/>
          </a:stretch>
        </p:blipFill>
        <p:spPr>
          <a:xfrm>
            <a:off x="11297973" y="8738366"/>
            <a:ext cx="6474178" cy="11988034"/>
          </a:xfrm>
          <a:prstGeom prst="rect">
            <a:avLst/>
          </a:prstGeom>
        </p:spPr>
      </p:pic>
      <p:pic>
        <p:nvPicPr>
          <p:cNvPr id="32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18286871" y="6041558"/>
            <a:ext cx="9559509" cy="172537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817" y="8738366"/>
            <a:ext cx="6490497" cy="11988034"/>
          </a:xfrm>
          <a:prstGeom prst="rect">
            <a:avLst/>
          </a:prstGeom>
        </p:spPr>
      </p:pic>
      <p:sp>
        <p:nvSpPr>
          <p:cNvPr id="34" name="Oval 21"/>
          <p:cNvSpPr/>
          <p:nvPr/>
        </p:nvSpPr>
        <p:spPr>
          <a:xfrm>
            <a:off x="29119543" y="17779313"/>
            <a:ext cx="3424601" cy="3424601"/>
          </a:xfrm>
          <a:prstGeom prst="ellipse">
            <a:avLst/>
          </a:prstGeom>
          <a:gradFill flip="none" rotWithShape="1">
            <a:gsLst>
              <a:gs pos="0">
                <a:srgbClr val="E94077"/>
              </a:gs>
              <a:gs pos="100000">
                <a:srgbClr val="FC664C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Rectangle 23"/>
          <p:cNvSpPr/>
          <p:nvPr/>
        </p:nvSpPr>
        <p:spPr>
          <a:xfrm>
            <a:off x="32976640" y="18506690"/>
            <a:ext cx="10982293" cy="2219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zh-CN" dirty="0">
                <a:solidFill>
                  <a:schemeClr val="bg1"/>
                </a:solidFill>
              </a:rPr>
              <a:t>点击</a:t>
            </a:r>
            <a:r>
              <a:rPr lang="zh-CN" altLang="en-US" dirty="0">
                <a:solidFill>
                  <a:schemeClr val="bg1"/>
                </a:solidFill>
              </a:rPr>
              <a:t>新建话题可添加话题名称与标语</a:t>
            </a:r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grpSp>
        <p:nvGrpSpPr>
          <p:cNvPr id="36" name="Group 24"/>
          <p:cNvGrpSpPr/>
          <p:nvPr/>
        </p:nvGrpSpPr>
        <p:grpSpPr>
          <a:xfrm>
            <a:off x="29794432" y="19039565"/>
            <a:ext cx="2100445" cy="911303"/>
            <a:chOff x="2370138" y="5246688"/>
            <a:chExt cx="900113" cy="390525"/>
          </a:xfrm>
          <a:solidFill>
            <a:schemeClr val="bg1"/>
          </a:solidFill>
        </p:grpSpPr>
        <p:sp>
          <p:nvSpPr>
            <p:cNvPr id="37" name="Freeform 59"/>
            <p:cNvSpPr/>
            <p:nvPr/>
          </p:nvSpPr>
          <p:spPr bwMode="auto">
            <a:xfrm>
              <a:off x="2686051" y="5295901"/>
              <a:ext cx="280988" cy="280988"/>
            </a:xfrm>
            <a:custGeom>
              <a:avLst/>
              <a:gdLst>
                <a:gd name="T0" fmla="*/ 165 w 177"/>
                <a:gd name="T1" fmla="*/ 0 h 177"/>
                <a:gd name="T2" fmla="*/ 0 w 177"/>
                <a:gd name="T3" fmla="*/ 163 h 177"/>
                <a:gd name="T4" fmla="*/ 14 w 177"/>
                <a:gd name="T5" fmla="*/ 177 h 177"/>
                <a:gd name="T6" fmla="*/ 177 w 177"/>
                <a:gd name="T7" fmla="*/ 14 h 177"/>
                <a:gd name="T8" fmla="*/ 165 w 177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7">
                  <a:moveTo>
                    <a:pt x="165" y="0"/>
                  </a:moveTo>
                  <a:lnTo>
                    <a:pt x="0" y="163"/>
                  </a:lnTo>
                  <a:lnTo>
                    <a:pt x="14" y="177"/>
                  </a:lnTo>
                  <a:lnTo>
                    <a:pt x="177" y="14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2370138" y="5246688"/>
              <a:ext cx="420688" cy="390525"/>
            </a:xfrm>
            <a:custGeom>
              <a:avLst/>
              <a:gdLst>
                <a:gd name="T0" fmla="*/ 52 w 112"/>
                <a:gd name="T1" fmla="*/ 96 h 104"/>
                <a:gd name="T2" fmla="*/ 8 w 112"/>
                <a:gd name="T3" fmla="*/ 52 h 104"/>
                <a:gd name="T4" fmla="*/ 52 w 112"/>
                <a:gd name="T5" fmla="*/ 8 h 104"/>
                <a:gd name="T6" fmla="*/ 82 w 112"/>
                <a:gd name="T7" fmla="*/ 20 h 104"/>
                <a:gd name="T8" fmla="*/ 82 w 112"/>
                <a:gd name="T9" fmla="*/ 20 h 104"/>
                <a:gd name="T10" fmla="*/ 83 w 112"/>
                <a:gd name="T11" fmla="*/ 20 h 104"/>
                <a:gd name="T12" fmla="*/ 98 w 112"/>
                <a:gd name="T13" fmla="*/ 36 h 104"/>
                <a:gd name="T14" fmla="*/ 84 w 112"/>
                <a:gd name="T15" fmla="*/ 36 h 104"/>
                <a:gd name="T16" fmla="*/ 84 w 112"/>
                <a:gd name="T17" fmla="*/ 44 h 104"/>
                <a:gd name="T18" fmla="*/ 112 w 112"/>
                <a:gd name="T19" fmla="*/ 44 h 104"/>
                <a:gd name="T20" fmla="*/ 112 w 112"/>
                <a:gd name="T21" fmla="*/ 16 h 104"/>
                <a:gd name="T22" fmla="*/ 104 w 112"/>
                <a:gd name="T23" fmla="*/ 16 h 104"/>
                <a:gd name="T24" fmla="*/ 104 w 112"/>
                <a:gd name="T25" fmla="*/ 30 h 104"/>
                <a:gd name="T26" fmla="*/ 88 w 112"/>
                <a:gd name="T27" fmla="*/ 15 h 104"/>
                <a:gd name="T28" fmla="*/ 88 w 112"/>
                <a:gd name="T29" fmla="*/ 15 h 104"/>
                <a:gd name="T30" fmla="*/ 52 w 112"/>
                <a:gd name="T31" fmla="*/ 0 h 104"/>
                <a:gd name="T32" fmla="*/ 0 w 112"/>
                <a:gd name="T33" fmla="*/ 52 h 104"/>
                <a:gd name="T34" fmla="*/ 52 w 112"/>
                <a:gd name="T35" fmla="*/ 104 h 104"/>
                <a:gd name="T36" fmla="*/ 90 w 112"/>
                <a:gd name="T37" fmla="*/ 88 h 104"/>
                <a:gd name="T38" fmla="*/ 84 w 112"/>
                <a:gd name="T39" fmla="*/ 82 h 104"/>
                <a:gd name="T40" fmla="*/ 52 w 112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104">
                  <a:moveTo>
                    <a:pt x="52" y="96"/>
                  </a:moveTo>
                  <a:cubicBezTo>
                    <a:pt x="28" y="96"/>
                    <a:pt x="8" y="76"/>
                    <a:pt x="8" y="52"/>
                  </a:cubicBezTo>
                  <a:cubicBezTo>
                    <a:pt x="8" y="27"/>
                    <a:pt x="28" y="8"/>
                    <a:pt x="52" y="8"/>
                  </a:cubicBezTo>
                  <a:cubicBezTo>
                    <a:pt x="64" y="8"/>
                    <a:pt x="74" y="12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79" y="5"/>
                    <a:pt x="66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4"/>
                    <a:pt x="52" y="104"/>
                  </a:cubicBezTo>
                  <a:cubicBezTo>
                    <a:pt x="67" y="104"/>
                    <a:pt x="80" y="98"/>
                    <a:pt x="90" y="88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76" y="90"/>
                    <a:pt x="65" y="96"/>
                    <a:pt x="5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61"/>
            <p:cNvSpPr/>
            <p:nvPr/>
          </p:nvSpPr>
          <p:spPr bwMode="auto">
            <a:xfrm>
              <a:off x="2843213" y="5246688"/>
              <a:ext cx="427038" cy="390525"/>
            </a:xfrm>
            <a:custGeom>
              <a:avLst/>
              <a:gdLst>
                <a:gd name="T0" fmla="*/ 62 w 114"/>
                <a:gd name="T1" fmla="*/ 0 h 104"/>
                <a:gd name="T2" fmla="*/ 28 w 114"/>
                <a:gd name="T3" fmla="*/ 13 h 104"/>
                <a:gd name="T4" fmla="*/ 33 w 114"/>
                <a:gd name="T5" fmla="*/ 19 h 104"/>
                <a:gd name="T6" fmla="*/ 62 w 114"/>
                <a:gd name="T7" fmla="*/ 8 h 104"/>
                <a:gd name="T8" fmla="*/ 106 w 114"/>
                <a:gd name="T9" fmla="*/ 52 h 104"/>
                <a:gd name="T10" fmla="*/ 62 w 114"/>
                <a:gd name="T11" fmla="*/ 96 h 104"/>
                <a:gd name="T12" fmla="*/ 32 w 114"/>
                <a:gd name="T13" fmla="*/ 84 h 104"/>
                <a:gd name="T14" fmla="*/ 32 w 114"/>
                <a:gd name="T15" fmla="*/ 84 h 104"/>
                <a:gd name="T16" fmla="*/ 5 w 114"/>
                <a:gd name="T17" fmla="*/ 57 h 104"/>
                <a:gd name="T18" fmla="*/ 0 w 114"/>
                <a:gd name="T19" fmla="*/ 63 h 104"/>
                <a:gd name="T20" fmla="*/ 26 w 114"/>
                <a:gd name="T21" fmla="*/ 89 h 104"/>
                <a:gd name="T22" fmla="*/ 26 w 114"/>
                <a:gd name="T23" fmla="*/ 89 h 104"/>
                <a:gd name="T24" fmla="*/ 62 w 114"/>
                <a:gd name="T25" fmla="*/ 104 h 104"/>
                <a:gd name="T26" fmla="*/ 114 w 114"/>
                <a:gd name="T27" fmla="*/ 52 h 104"/>
                <a:gd name="T28" fmla="*/ 62 w 114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04">
                  <a:moveTo>
                    <a:pt x="62" y="0"/>
                  </a:moveTo>
                  <a:cubicBezTo>
                    <a:pt x="49" y="0"/>
                    <a:pt x="37" y="5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1" y="12"/>
                    <a:pt x="51" y="8"/>
                    <a:pt x="62" y="8"/>
                  </a:cubicBezTo>
                  <a:cubicBezTo>
                    <a:pt x="86" y="8"/>
                    <a:pt x="106" y="27"/>
                    <a:pt x="106" y="52"/>
                  </a:cubicBezTo>
                  <a:cubicBezTo>
                    <a:pt x="106" y="76"/>
                    <a:pt x="86" y="96"/>
                    <a:pt x="62" y="96"/>
                  </a:cubicBezTo>
                  <a:cubicBezTo>
                    <a:pt x="50" y="96"/>
                    <a:pt x="40" y="91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36" y="98"/>
                    <a:pt x="48" y="104"/>
                    <a:pt x="62" y="104"/>
                  </a:cubicBezTo>
                  <a:cubicBezTo>
                    <a:pt x="91" y="104"/>
                    <a:pt x="114" y="80"/>
                    <a:pt x="114" y="52"/>
                  </a:cubicBezTo>
                  <a:cubicBezTo>
                    <a:pt x="114" y="23"/>
                    <a:pt x="9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2774" y="8742452"/>
            <a:ext cx="6490497" cy="11983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1428470" y="6804574"/>
            <a:ext cx="9559509" cy="172537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472334" y="8417682"/>
            <a:ext cx="14448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667287" y="2243709"/>
            <a:ext cx="23561012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166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教师成绩管理页面（录入）</a:t>
            </a:r>
            <a:endParaRPr lang="en-US" sz="16600" dirty="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04" y="9341012"/>
            <a:ext cx="6606099" cy="1216432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831237" y="6804574"/>
            <a:ext cx="9559509" cy="17253748"/>
            <a:chOff x="10906941" y="6796298"/>
            <a:chExt cx="9559509" cy="17253748"/>
          </a:xfrm>
        </p:grpSpPr>
        <p:pic>
          <p:nvPicPr>
            <p:cNvPr id="23" name="Picture 5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46" t="8572" r="39141" b="4722"/>
            <a:stretch>
              <a:fillRect/>
            </a:stretch>
          </p:blipFill>
          <p:spPr>
            <a:xfrm>
              <a:off x="10906941" y="6796298"/>
              <a:ext cx="9559509" cy="1725374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0980" y="9369471"/>
              <a:ext cx="6611432" cy="12135862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20234005" y="6796298"/>
            <a:ext cx="9559509" cy="17253748"/>
            <a:chOff x="34228299" y="6296574"/>
            <a:chExt cx="9559509" cy="17253748"/>
          </a:xfrm>
        </p:grpSpPr>
        <p:pic>
          <p:nvPicPr>
            <p:cNvPr id="16" name="Picture 5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46" t="8572" r="39141" b="4722"/>
            <a:stretch>
              <a:fillRect/>
            </a:stretch>
          </p:blipFill>
          <p:spPr>
            <a:xfrm>
              <a:off x="34228299" y="6296574"/>
              <a:ext cx="9559509" cy="1725374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42855" y="8841287"/>
              <a:ext cx="6530396" cy="12164321"/>
            </a:xfrm>
            <a:prstGeom prst="rect">
              <a:avLst/>
            </a:prstGeom>
          </p:spPr>
        </p:pic>
      </p:grpSp>
      <p:sp>
        <p:nvSpPr>
          <p:cNvPr id="22" name="Rectangle 20"/>
          <p:cNvSpPr/>
          <p:nvPr/>
        </p:nvSpPr>
        <p:spPr>
          <a:xfrm>
            <a:off x="35355604" y="8509028"/>
            <a:ext cx="14448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760033" y="8146749"/>
            <a:ext cx="3424601" cy="3424601"/>
            <a:chOff x="31151329" y="8417682"/>
            <a:chExt cx="3424601" cy="3424601"/>
          </a:xfrm>
        </p:grpSpPr>
        <p:sp>
          <p:nvSpPr>
            <p:cNvPr id="20" name="Oval 18"/>
            <p:cNvSpPr/>
            <p:nvPr/>
          </p:nvSpPr>
          <p:spPr>
            <a:xfrm>
              <a:off x="31151329" y="8417682"/>
              <a:ext cx="3424601" cy="3424601"/>
            </a:xfrm>
            <a:prstGeom prst="ellipse">
              <a:avLst/>
            </a:prstGeom>
            <a:gradFill flip="none" rotWithShape="1">
              <a:gsLst>
                <a:gs pos="0">
                  <a:srgbClr val="E94077"/>
                </a:gs>
                <a:gs pos="100000">
                  <a:srgbClr val="FC664C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24" name="Group 28"/>
            <p:cNvGrpSpPr/>
            <p:nvPr/>
          </p:nvGrpSpPr>
          <p:grpSpPr>
            <a:xfrm>
              <a:off x="32088727" y="9304735"/>
              <a:ext cx="1549802" cy="1553076"/>
              <a:chOff x="958851" y="1020763"/>
              <a:chExt cx="750888" cy="752475"/>
            </a:xfrm>
            <a:solidFill>
              <a:schemeClr val="bg1"/>
            </a:solidFill>
          </p:grpSpPr>
          <p:sp>
            <p:nvSpPr>
              <p:cNvPr id="25" name="Freeform 5"/>
              <p:cNvSpPr>
                <a:spLocks noEditPoints="1"/>
              </p:cNvSpPr>
              <p:nvPr/>
            </p:nvSpPr>
            <p:spPr bwMode="auto">
              <a:xfrm>
                <a:off x="958851" y="1020763"/>
                <a:ext cx="750888" cy="398463"/>
              </a:xfrm>
              <a:custGeom>
                <a:avLst/>
                <a:gdLst>
                  <a:gd name="T0" fmla="*/ 236 w 473"/>
                  <a:gd name="T1" fmla="*/ 0 h 251"/>
                  <a:gd name="T2" fmla="*/ 142 w 473"/>
                  <a:gd name="T3" fmla="*/ 95 h 251"/>
                  <a:gd name="T4" fmla="*/ 142 w 473"/>
                  <a:gd name="T5" fmla="*/ 57 h 251"/>
                  <a:gd name="T6" fmla="*/ 66 w 473"/>
                  <a:gd name="T7" fmla="*/ 57 h 251"/>
                  <a:gd name="T8" fmla="*/ 66 w 473"/>
                  <a:gd name="T9" fmla="*/ 171 h 251"/>
                  <a:gd name="T10" fmla="*/ 0 w 473"/>
                  <a:gd name="T11" fmla="*/ 237 h 251"/>
                  <a:gd name="T12" fmla="*/ 11 w 473"/>
                  <a:gd name="T13" fmla="*/ 251 h 251"/>
                  <a:gd name="T14" fmla="*/ 236 w 473"/>
                  <a:gd name="T15" fmla="*/ 26 h 251"/>
                  <a:gd name="T16" fmla="*/ 458 w 473"/>
                  <a:gd name="T17" fmla="*/ 251 h 251"/>
                  <a:gd name="T18" fmla="*/ 473 w 473"/>
                  <a:gd name="T19" fmla="*/ 237 h 251"/>
                  <a:gd name="T20" fmla="*/ 236 w 473"/>
                  <a:gd name="T21" fmla="*/ 0 h 251"/>
                  <a:gd name="T22" fmla="*/ 85 w 473"/>
                  <a:gd name="T23" fmla="*/ 76 h 251"/>
                  <a:gd name="T24" fmla="*/ 123 w 473"/>
                  <a:gd name="T25" fmla="*/ 76 h 251"/>
                  <a:gd name="T26" fmla="*/ 123 w 473"/>
                  <a:gd name="T27" fmla="*/ 114 h 251"/>
                  <a:gd name="T28" fmla="*/ 85 w 473"/>
                  <a:gd name="T29" fmla="*/ 152 h 251"/>
                  <a:gd name="T30" fmla="*/ 85 w 473"/>
                  <a:gd name="T31" fmla="*/ 76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3" h="251">
                    <a:moveTo>
                      <a:pt x="236" y="0"/>
                    </a:moveTo>
                    <a:lnTo>
                      <a:pt x="142" y="95"/>
                    </a:lnTo>
                    <a:lnTo>
                      <a:pt x="142" y="57"/>
                    </a:lnTo>
                    <a:lnTo>
                      <a:pt x="66" y="57"/>
                    </a:lnTo>
                    <a:lnTo>
                      <a:pt x="66" y="171"/>
                    </a:lnTo>
                    <a:lnTo>
                      <a:pt x="0" y="237"/>
                    </a:lnTo>
                    <a:lnTo>
                      <a:pt x="11" y="251"/>
                    </a:lnTo>
                    <a:lnTo>
                      <a:pt x="236" y="26"/>
                    </a:lnTo>
                    <a:lnTo>
                      <a:pt x="458" y="251"/>
                    </a:lnTo>
                    <a:lnTo>
                      <a:pt x="473" y="237"/>
                    </a:lnTo>
                    <a:lnTo>
                      <a:pt x="236" y="0"/>
                    </a:lnTo>
                    <a:close/>
                    <a:moveTo>
                      <a:pt x="85" y="76"/>
                    </a:moveTo>
                    <a:lnTo>
                      <a:pt x="123" y="76"/>
                    </a:lnTo>
                    <a:lnTo>
                      <a:pt x="123" y="114"/>
                    </a:lnTo>
                    <a:lnTo>
                      <a:pt x="85" y="152"/>
                    </a:lnTo>
                    <a:lnTo>
                      <a:pt x="8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063626" y="1141413"/>
                <a:ext cx="539750" cy="631825"/>
              </a:xfrm>
              <a:custGeom>
                <a:avLst/>
                <a:gdLst>
                  <a:gd name="T0" fmla="*/ 0 w 340"/>
                  <a:gd name="T1" fmla="*/ 171 h 398"/>
                  <a:gd name="T2" fmla="*/ 0 w 340"/>
                  <a:gd name="T3" fmla="*/ 398 h 398"/>
                  <a:gd name="T4" fmla="*/ 132 w 340"/>
                  <a:gd name="T5" fmla="*/ 398 h 398"/>
                  <a:gd name="T6" fmla="*/ 132 w 340"/>
                  <a:gd name="T7" fmla="*/ 265 h 398"/>
                  <a:gd name="T8" fmla="*/ 208 w 340"/>
                  <a:gd name="T9" fmla="*/ 265 h 398"/>
                  <a:gd name="T10" fmla="*/ 208 w 340"/>
                  <a:gd name="T11" fmla="*/ 398 h 398"/>
                  <a:gd name="T12" fmla="*/ 340 w 340"/>
                  <a:gd name="T13" fmla="*/ 398 h 398"/>
                  <a:gd name="T14" fmla="*/ 340 w 340"/>
                  <a:gd name="T15" fmla="*/ 171 h 398"/>
                  <a:gd name="T16" fmla="*/ 170 w 340"/>
                  <a:gd name="T17" fmla="*/ 0 h 398"/>
                  <a:gd name="T18" fmla="*/ 0 w 340"/>
                  <a:gd name="T19" fmla="*/ 171 h 398"/>
                  <a:gd name="T20" fmla="*/ 322 w 340"/>
                  <a:gd name="T21" fmla="*/ 379 h 398"/>
                  <a:gd name="T22" fmla="*/ 227 w 340"/>
                  <a:gd name="T23" fmla="*/ 379 h 398"/>
                  <a:gd name="T24" fmla="*/ 227 w 340"/>
                  <a:gd name="T25" fmla="*/ 265 h 398"/>
                  <a:gd name="T26" fmla="*/ 227 w 340"/>
                  <a:gd name="T27" fmla="*/ 246 h 398"/>
                  <a:gd name="T28" fmla="*/ 208 w 340"/>
                  <a:gd name="T29" fmla="*/ 246 h 398"/>
                  <a:gd name="T30" fmla="*/ 132 w 340"/>
                  <a:gd name="T31" fmla="*/ 246 h 398"/>
                  <a:gd name="T32" fmla="*/ 113 w 340"/>
                  <a:gd name="T33" fmla="*/ 246 h 398"/>
                  <a:gd name="T34" fmla="*/ 113 w 340"/>
                  <a:gd name="T35" fmla="*/ 265 h 398"/>
                  <a:gd name="T36" fmla="*/ 113 w 340"/>
                  <a:gd name="T37" fmla="*/ 379 h 398"/>
                  <a:gd name="T38" fmla="*/ 19 w 340"/>
                  <a:gd name="T39" fmla="*/ 379 h 398"/>
                  <a:gd name="T40" fmla="*/ 19 w 340"/>
                  <a:gd name="T41" fmla="*/ 178 h 398"/>
                  <a:gd name="T42" fmla="*/ 170 w 340"/>
                  <a:gd name="T43" fmla="*/ 26 h 398"/>
                  <a:gd name="T44" fmla="*/ 322 w 340"/>
                  <a:gd name="T45" fmla="*/ 178 h 398"/>
                  <a:gd name="T46" fmla="*/ 322 w 340"/>
                  <a:gd name="T47" fmla="*/ 379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0" h="398">
                    <a:moveTo>
                      <a:pt x="0" y="171"/>
                    </a:moveTo>
                    <a:lnTo>
                      <a:pt x="0" y="398"/>
                    </a:lnTo>
                    <a:lnTo>
                      <a:pt x="132" y="398"/>
                    </a:lnTo>
                    <a:lnTo>
                      <a:pt x="132" y="265"/>
                    </a:lnTo>
                    <a:lnTo>
                      <a:pt x="208" y="265"/>
                    </a:lnTo>
                    <a:lnTo>
                      <a:pt x="208" y="398"/>
                    </a:lnTo>
                    <a:lnTo>
                      <a:pt x="340" y="398"/>
                    </a:lnTo>
                    <a:lnTo>
                      <a:pt x="340" y="171"/>
                    </a:lnTo>
                    <a:lnTo>
                      <a:pt x="170" y="0"/>
                    </a:lnTo>
                    <a:lnTo>
                      <a:pt x="0" y="171"/>
                    </a:lnTo>
                    <a:close/>
                    <a:moveTo>
                      <a:pt x="322" y="379"/>
                    </a:moveTo>
                    <a:lnTo>
                      <a:pt x="227" y="379"/>
                    </a:lnTo>
                    <a:lnTo>
                      <a:pt x="227" y="265"/>
                    </a:lnTo>
                    <a:lnTo>
                      <a:pt x="227" y="246"/>
                    </a:lnTo>
                    <a:lnTo>
                      <a:pt x="208" y="246"/>
                    </a:lnTo>
                    <a:lnTo>
                      <a:pt x="132" y="246"/>
                    </a:lnTo>
                    <a:lnTo>
                      <a:pt x="113" y="246"/>
                    </a:lnTo>
                    <a:lnTo>
                      <a:pt x="113" y="265"/>
                    </a:lnTo>
                    <a:lnTo>
                      <a:pt x="113" y="379"/>
                    </a:lnTo>
                    <a:lnTo>
                      <a:pt x="19" y="379"/>
                    </a:lnTo>
                    <a:lnTo>
                      <a:pt x="19" y="178"/>
                    </a:lnTo>
                    <a:lnTo>
                      <a:pt x="170" y="26"/>
                    </a:lnTo>
                    <a:lnTo>
                      <a:pt x="322" y="178"/>
                    </a:lnTo>
                    <a:lnTo>
                      <a:pt x="322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8" name="Rectangle 20"/>
          <p:cNvSpPr/>
          <p:nvPr/>
        </p:nvSpPr>
        <p:spPr>
          <a:xfrm>
            <a:off x="31110811" y="12596888"/>
            <a:ext cx="10982293" cy="328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dirty="0">
                <a:solidFill>
                  <a:schemeClr val="bg1"/>
                </a:solidFill>
              </a:rPr>
              <a:t>       点击录入成绩后，先输入需要录入的人数，便会自动生成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行学号以及成绩</a:t>
            </a:r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8572" r="39141" b="4722"/>
          <a:stretch>
            <a:fillRect/>
          </a:stretch>
        </p:blipFill>
        <p:spPr>
          <a:xfrm>
            <a:off x="1428470" y="6804574"/>
            <a:ext cx="9559509" cy="172537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472334" y="8417682"/>
            <a:ext cx="14448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08224" y="2328264"/>
            <a:ext cx="32377246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166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教师成绩管理页面（修改与查询）</a:t>
            </a:r>
            <a:endParaRPr lang="en-US" sz="16600" dirty="0">
              <a:solidFill>
                <a:schemeClr val="bg1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772" y="9341012"/>
            <a:ext cx="6622161" cy="1216432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580260" y="6491498"/>
            <a:ext cx="9559509" cy="17253748"/>
            <a:chOff x="13885060" y="6796298"/>
            <a:chExt cx="9559509" cy="17253748"/>
          </a:xfrm>
        </p:grpSpPr>
        <p:grpSp>
          <p:nvGrpSpPr>
            <p:cNvPr id="10" name="组合 9"/>
            <p:cNvGrpSpPr/>
            <p:nvPr/>
          </p:nvGrpSpPr>
          <p:grpSpPr>
            <a:xfrm>
              <a:off x="13885060" y="6796298"/>
              <a:ext cx="9559509" cy="17253748"/>
              <a:chOff x="10906941" y="6796298"/>
              <a:chExt cx="9559509" cy="17253748"/>
            </a:xfrm>
          </p:grpSpPr>
          <p:pic>
            <p:nvPicPr>
              <p:cNvPr id="23" name="Picture 50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46" t="8572" r="39141" b="4722"/>
              <a:stretch>
                <a:fillRect/>
              </a:stretch>
            </p:blipFill>
            <p:spPr>
              <a:xfrm>
                <a:off x="10906941" y="6796298"/>
                <a:ext cx="9559509" cy="17253748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80980" y="9369471"/>
                <a:ext cx="6611432" cy="12135862"/>
              </a:xfrm>
              <a:prstGeom prst="rect">
                <a:avLst/>
              </a:prstGeom>
            </p:spPr>
          </p:pic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59098" y="9341012"/>
              <a:ext cx="6611433" cy="12164321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23788991" y="7628711"/>
            <a:ext cx="3424601" cy="3424601"/>
            <a:chOff x="31151329" y="8417682"/>
            <a:chExt cx="3424601" cy="3424601"/>
          </a:xfrm>
        </p:grpSpPr>
        <p:sp>
          <p:nvSpPr>
            <p:cNvPr id="18" name="Oval 18"/>
            <p:cNvSpPr/>
            <p:nvPr/>
          </p:nvSpPr>
          <p:spPr>
            <a:xfrm>
              <a:off x="31151329" y="8417682"/>
              <a:ext cx="3424601" cy="3424601"/>
            </a:xfrm>
            <a:prstGeom prst="ellipse">
              <a:avLst/>
            </a:prstGeom>
            <a:gradFill flip="none" rotWithShape="1">
              <a:gsLst>
                <a:gs pos="0">
                  <a:srgbClr val="E94077"/>
                </a:gs>
                <a:gs pos="100000">
                  <a:srgbClr val="FC664C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19" name="Group 28"/>
            <p:cNvGrpSpPr/>
            <p:nvPr/>
          </p:nvGrpSpPr>
          <p:grpSpPr>
            <a:xfrm>
              <a:off x="32088727" y="9304735"/>
              <a:ext cx="1549802" cy="1553076"/>
              <a:chOff x="958851" y="1020763"/>
              <a:chExt cx="750888" cy="752475"/>
            </a:xfrm>
            <a:solidFill>
              <a:schemeClr val="bg1"/>
            </a:solidFill>
          </p:grpSpPr>
          <p:sp>
            <p:nvSpPr>
              <p:cNvPr id="20" name="Freeform 5"/>
              <p:cNvSpPr>
                <a:spLocks noEditPoints="1"/>
              </p:cNvSpPr>
              <p:nvPr/>
            </p:nvSpPr>
            <p:spPr bwMode="auto">
              <a:xfrm>
                <a:off x="958851" y="1020763"/>
                <a:ext cx="750888" cy="398463"/>
              </a:xfrm>
              <a:custGeom>
                <a:avLst/>
                <a:gdLst>
                  <a:gd name="T0" fmla="*/ 236 w 473"/>
                  <a:gd name="T1" fmla="*/ 0 h 251"/>
                  <a:gd name="T2" fmla="*/ 142 w 473"/>
                  <a:gd name="T3" fmla="*/ 95 h 251"/>
                  <a:gd name="T4" fmla="*/ 142 w 473"/>
                  <a:gd name="T5" fmla="*/ 57 h 251"/>
                  <a:gd name="T6" fmla="*/ 66 w 473"/>
                  <a:gd name="T7" fmla="*/ 57 h 251"/>
                  <a:gd name="T8" fmla="*/ 66 w 473"/>
                  <a:gd name="T9" fmla="*/ 171 h 251"/>
                  <a:gd name="T10" fmla="*/ 0 w 473"/>
                  <a:gd name="T11" fmla="*/ 237 h 251"/>
                  <a:gd name="T12" fmla="*/ 11 w 473"/>
                  <a:gd name="T13" fmla="*/ 251 h 251"/>
                  <a:gd name="T14" fmla="*/ 236 w 473"/>
                  <a:gd name="T15" fmla="*/ 26 h 251"/>
                  <a:gd name="T16" fmla="*/ 458 w 473"/>
                  <a:gd name="T17" fmla="*/ 251 h 251"/>
                  <a:gd name="T18" fmla="*/ 473 w 473"/>
                  <a:gd name="T19" fmla="*/ 237 h 251"/>
                  <a:gd name="T20" fmla="*/ 236 w 473"/>
                  <a:gd name="T21" fmla="*/ 0 h 251"/>
                  <a:gd name="T22" fmla="*/ 85 w 473"/>
                  <a:gd name="T23" fmla="*/ 76 h 251"/>
                  <a:gd name="T24" fmla="*/ 123 w 473"/>
                  <a:gd name="T25" fmla="*/ 76 h 251"/>
                  <a:gd name="T26" fmla="*/ 123 w 473"/>
                  <a:gd name="T27" fmla="*/ 114 h 251"/>
                  <a:gd name="T28" fmla="*/ 85 w 473"/>
                  <a:gd name="T29" fmla="*/ 152 h 251"/>
                  <a:gd name="T30" fmla="*/ 85 w 473"/>
                  <a:gd name="T31" fmla="*/ 76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3" h="251">
                    <a:moveTo>
                      <a:pt x="236" y="0"/>
                    </a:moveTo>
                    <a:lnTo>
                      <a:pt x="142" y="95"/>
                    </a:lnTo>
                    <a:lnTo>
                      <a:pt x="142" y="57"/>
                    </a:lnTo>
                    <a:lnTo>
                      <a:pt x="66" y="57"/>
                    </a:lnTo>
                    <a:lnTo>
                      <a:pt x="66" y="171"/>
                    </a:lnTo>
                    <a:lnTo>
                      <a:pt x="0" y="237"/>
                    </a:lnTo>
                    <a:lnTo>
                      <a:pt x="11" y="251"/>
                    </a:lnTo>
                    <a:lnTo>
                      <a:pt x="236" y="26"/>
                    </a:lnTo>
                    <a:lnTo>
                      <a:pt x="458" y="251"/>
                    </a:lnTo>
                    <a:lnTo>
                      <a:pt x="473" y="237"/>
                    </a:lnTo>
                    <a:lnTo>
                      <a:pt x="236" y="0"/>
                    </a:lnTo>
                    <a:close/>
                    <a:moveTo>
                      <a:pt x="85" y="76"/>
                    </a:moveTo>
                    <a:lnTo>
                      <a:pt x="123" y="76"/>
                    </a:lnTo>
                    <a:lnTo>
                      <a:pt x="123" y="114"/>
                    </a:lnTo>
                    <a:lnTo>
                      <a:pt x="85" y="152"/>
                    </a:lnTo>
                    <a:lnTo>
                      <a:pt x="8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63626" y="1141413"/>
                <a:ext cx="539750" cy="631825"/>
              </a:xfrm>
              <a:custGeom>
                <a:avLst/>
                <a:gdLst>
                  <a:gd name="T0" fmla="*/ 0 w 340"/>
                  <a:gd name="T1" fmla="*/ 171 h 398"/>
                  <a:gd name="T2" fmla="*/ 0 w 340"/>
                  <a:gd name="T3" fmla="*/ 398 h 398"/>
                  <a:gd name="T4" fmla="*/ 132 w 340"/>
                  <a:gd name="T5" fmla="*/ 398 h 398"/>
                  <a:gd name="T6" fmla="*/ 132 w 340"/>
                  <a:gd name="T7" fmla="*/ 265 h 398"/>
                  <a:gd name="T8" fmla="*/ 208 w 340"/>
                  <a:gd name="T9" fmla="*/ 265 h 398"/>
                  <a:gd name="T10" fmla="*/ 208 w 340"/>
                  <a:gd name="T11" fmla="*/ 398 h 398"/>
                  <a:gd name="T12" fmla="*/ 340 w 340"/>
                  <a:gd name="T13" fmla="*/ 398 h 398"/>
                  <a:gd name="T14" fmla="*/ 340 w 340"/>
                  <a:gd name="T15" fmla="*/ 171 h 398"/>
                  <a:gd name="T16" fmla="*/ 170 w 340"/>
                  <a:gd name="T17" fmla="*/ 0 h 398"/>
                  <a:gd name="T18" fmla="*/ 0 w 340"/>
                  <a:gd name="T19" fmla="*/ 171 h 398"/>
                  <a:gd name="T20" fmla="*/ 322 w 340"/>
                  <a:gd name="T21" fmla="*/ 379 h 398"/>
                  <a:gd name="T22" fmla="*/ 227 w 340"/>
                  <a:gd name="T23" fmla="*/ 379 h 398"/>
                  <a:gd name="T24" fmla="*/ 227 w 340"/>
                  <a:gd name="T25" fmla="*/ 265 h 398"/>
                  <a:gd name="T26" fmla="*/ 227 w 340"/>
                  <a:gd name="T27" fmla="*/ 246 h 398"/>
                  <a:gd name="T28" fmla="*/ 208 w 340"/>
                  <a:gd name="T29" fmla="*/ 246 h 398"/>
                  <a:gd name="T30" fmla="*/ 132 w 340"/>
                  <a:gd name="T31" fmla="*/ 246 h 398"/>
                  <a:gd name="T32" fmla="*/ 113 w 340"/>
                  <a:gd name="T33" fmla="*/ 246 h 398"/>
                  <a:gd name="T34" fmla="*/ 113 w 340"/>
                  <a:gd name="T35" fmla="*/ 265 h 398"/>
                  <a:gd name="T36" fmla="*/ 113 w 340"/>
                  <a:gd name="T37" fmla="*/ 379 h 398"/>
                  <a:gd name="T38" fmla="*/ 19 w 340"/>
                  <a:gd name="T39" fmla="*/ 379 h 398"/>
                  <a:gd name="T40" fmla="*/ 19 w 340"/>
                  <a:gd name="T41" fmla="*/ 178 h 398"/>
                  <a:gd name="T42" fmla="*/ 170 w 340"/>
                  <a:gd name="T43" fmla="*/ 26 h 398"/>
                  <a:gd name="T44" fmla="*/ 322 w 340"/>
                  <a:gd name="T45" fmla="*/ 178 h 398"/>
                  <a:gd name="T46" fmla="*/ 322 w 340"/>
                  <a:gd name="T47" fmla="*/ 379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0" h="398">
                    <a:moveTo>
                      <a:pt x="0" y="171"/>
                    </a:moveTo>
                    <a:lnTo>
                      <a:pt x="0" y="398"/>
                    </a:lnTo>
                    <a:lnTo>
                      <a:pt x="132" y="398"/>
                    </a:lnTo>
                    <a:lnTo>
                      <a:pt x="132" y="265"/>
                    </a:lnTo>
                    <a:lnTo>
                      <a:pt x="208" y="265"/>
                    </a:lnTo>
                    <a:lnTo>
                      <a:pt x="208" y="398"/>
                    </a:lnTo>
                    <a:lnTo>
                      <a:pt x="340" y="398"/>
                    </a:lnTo>
                    <a:lnTo>
                      <a:pt x="340" y="171"/>
                    </a:lnTo>
                    <a:lnTo>
                      <a:pt x="170" y="0"/>
                    </a:lnTo>
                    <a:lnTo>
                      <a:pt x="0" y="171"/>
                    </a:lnTo>
                    <a:close/>
                    <a:moveTo>
                      <a:pt x="322" y="379"/>
                    </a:moveTo>
                    <a:lnTo>
                      <a:pt x="227" y="379"/>
                    </a:lnTo>
                    <a:lnTo>
                      <a:pt x="227" y="265"/>
                    </a:lnTo>
                    <a:lnTo>
                      <a:pt x="227" y="246"/>
                    </a:lnTo>
                    <a:lnTo>
                      <a:pt x="208" y="246"/>
                    </a:lnTo>
                    <a:lnTo>
                      <a:pt x="132" y="246"/>
                    </a:lnTo>
                    <a:lnTo>
                      <a:pt x="113" y="246"/>
                    </a:lnTo>
                    <a:lnTo>
                      <a:pt x="113" y="265"/>
                    </a:lnTo>
                    <a:lnTo>
                      <a:pt x="113" y="379"/>
                    </a:lnTo>
                    <a:lnTo>
                      <a:pt x="19" y="379"/>
                    </a:lnTo>
                    <a:lnTo>
                      <a:pt x="19" y="178"/>
                    </a:lnTo>
                    <a:lnTo>
                      <a:pt x="170" y="26"/>
                    </a:lnTo>
                    <a:lnTo>
                      <a:pt x="322" y="178"/>
                    </a:lnTo>
                    <a:lnTo>
                      <a:pt x="322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4" name="Rectangle 20"/>
          <p:cNvSpPr/>
          <p:nvPr/>
        </p:nvSpPr>
        <p:spPr>
          <a:xfrm>
            <a:off x="28964836" y="7775110"/>
            <a:ext cx="10982293" cy="434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dirty="0">
                <a:solidFill>
                  <a:schemeClr val="bg1"/>
                </a:solidFill>
              </a:rPr>
              <a:t>       点击修改成绩后，先输入需要修改的学生的学号，查询信息后，输入新的成绩信息，提交后便能成功。</a:t>
            </a:r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4019749" y="14151933"/>
            <a:ext cx="3424601" cy="3424601"/>
            <a:chOff x="31151329" y="8417682"/>
            <a:chExt cx="3424601" cy="3424601"/>
          </a:xfrm>
        </p:grpSpPr>
        <p:sp>
          <p:nvSpPr>
            <p:cNvPr id="26" name="Oval 18"/>
            <p:cNvSpPr/>
            <p:nvPr/>
          </p:nvSpPr>
          <p:spPr>
            <a:xfrm>
              <a:off x="31151329" y="8417682"/>
              <a:ext cx="3424601" cy="3424601"/>
            </a:xfrm>
            <a:prstGeom prst="ellipse">
              <a:avLst/>
            </a:prstGeom>
            <a:gradFill flip="none" rotWithShape="1">
              <a:gsLst>
                <a:gs pos="0">
                  <a:srgbClr val="E94077"/>
                </a:gs>
                <a:gs pos="100000">
                  <a:srgbClr val="FC664C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27" name="Group 28"/>
            <p:cNvGrpSpPr/>
            <p:nvPr/>
          </p:nvGrpSpPr>
          <p:grpSpPr>
            <a:xfrm>
              <a:off x="32088727" y="9304735"/>
              <a:ext cx="1549802" cy="1553076"/>
              <a:chOff x="958851" y="1020763"/>
              <a:chExt cx="750888" cy="752475"/>
            </a:xfrm>
            <a:solidFill>
              <a:schemeClr val="bg1"/>
            </a:solidFill>
          </p:grpSpPr>
          <p:sp>
            <p:nvSpPr>
              <p:cNvPr id="28" name="Freeform 5"/>
              <p:cNvSpPr>
                <a:spLocks noEditPoints="1"/>
              </p:cNvSpPr>
              <p:nvPr/>
            </p:nvSpPr>
            <p:spPr bwMode="auto">
              <a:xfrm>
                <a:off x="958851" y="1020763"/>
                <a:ext cx="750888" cy="398463"/>
              </a:xfrm>
              <a:custGeom>
                <a:avLst/>
                <a:gdLst>
                  <a:gd name="T0" fmla="*/ 236 w 473"/>
                  <a:gd name="T1" fmla="*/ 0 h 251"/>
                  <a:gd name="T2" fmla="*/ 142 w 473"/>
                  <a:gd name="T3" fmla="*/ 95 h 251"/>
                  <a:gd name="T4" fmla="*/ 142 w 473"/>
                  <a:gd name="T5" fmla="*/ 57 h 251"/>
                  <a:gd name="T6" fmla="*/ 66 w 473"/>
                  <a:gd name="T7" fmla="*/ 57 h 251"/>
                  <a:gd name="T8" fmla="*/ 66 w 473"/>
                  <a:gd name="T9" fmla="*/ 171 h 251"/>
                  <a:gd name="T10" fmla="*/ 0 w 473"/>
                  <a:gd name="T11" fmla="*/ 237 h 251"/>
                  <a:gd name="T12" fmla="*/ 11 w 473"/>
                  <a:gd name="T13" fmla="*/ 251 h 251"/>
                  <a:gd name="T14" fmla="*/ 236 w 473"/>
                  <a:gd name="T15" fmla="*/ 26 h 251"/>
                  <a:gd name="T16" fmla="*/ 458 w 473"/>
                  <a:gd name="T17" fmla="*/ 251 h 251"/>
                  <a:gd name="T18" fmla="*/ 473 w 473"/>
                  <a:gd name="T19" fmla="*/ 237 h 251"/>
                  <a:gd name="T20" fmla="*/ 236 w 473"/>
                  <a:gd name="T21" fmla="*/ 0 h 251"/>
                  <a:gd name="T22" fmla="*/ 85 w 473"/>
                  <a:gd name="T23" fmla="*/ 76 h 251"/>
                  <a:gd name="T24" fmla="*/ 123 w 473"/>
                  <a:gd name="T25" fmla="*/ 76 h 251"/>
                  <a:gd name="T26" fmla="*/ 123 w 473"/>
                  <a:gd name="T27" fmla="*/ 114 h 251"/>
                  <a:gd name="T28" fmla="*/ 85 w 473"/>
                  <a:gd name="T29" fmla="*/ 152 h 251"/>
                  <a:gd name="T30" fmla="*/ 85 w 473"/>
                  <a:gd name="T31" fmla="*/ 76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3" h="251">
                    <a:moveTo>
                      <a:pt x="236" y="0"/>
                    </a:moveTo>
                    <a:lnTo>
                      <a:pt x="142" y="95"/>
                    </a:lnTo>
                    <a:lnTo>
                      <a:pt x="142" y="57"/>
                    </a:lnTo>
                    <a:lnTo>
                      <a:pt x="66" y="57"/>
                    </a:lnTo>
                    <a:lnTo>
                      <a:pt x="66" y="171"/>
                    </a:lnTo>
                    <a:lnTo>
                      <a:pt x="0" y="237"/>
                    </a:lnTo>
                    <a:lnTo>
                      <a:pt x="11" y="251"/>
                    </a:lnTo>
                    <a:lnTo>
                      <a:pt x="236" y="26"/>
                    </a:lnTo>
                    <a:lnTo>
                      <a:pt x="458" y="251"/>
                    </a:lnTo>
                    <a:lnTo>
                      <a:pt x="473" y="237"/>
                    </a:lnTo>
                    <a:lnTo>
                      <a:pt x="236" y="0"/>
                    </a:lnTo>
                    <a:close/>
                    <a:moveTo>
                      <a:pt x="85" y="76"/>
                    </a:moveTo>
                    <a:lnTo>
                      <a:pt x="123" y="76"/>
                    </a:lnTo>
                    <a:lnTo>
                      <a:pt x="123" y="114"/>
                    </a:lnTo>
                    <a:lnTo>
                      <a:pt x="85" y="152"/>
                    </a:lnTo>
                    <a:lnTo>
                      <a:pt x="8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6"/>
              <p:cNvSpPr>
                <a:spLocks noEditPoints="1"/>
              </p:cNvSpPr>
              <p:nvPr/>
            </p:nvSpPr>
            <p:spPr bwMode="auto">
              <a:xfrm>
                <a:off x="1063626" y="1141413"/>
                <a:ext cx="539750" cy="631825"/>
              </a:xfrm>
              <a:custGeom>
                <a:avLst/>
                <a:gdLst>
                  <a:gd name="T0" fmla="*/ 0 w 340"/>
                  <a:gd name="T1" fmla="*/ 171 h 398"/>
                  <a:gd name="T2" fmla="*/ 0 w 340"/>
                  <a:gd name="T3" fmla="*/ 398 h 398"/>
                  <a:gd name="T4" fmla="*/ 132 w 340"/>
                  <a:gd name="T5" fmla="*/ 398 h 398"/>
                  <a:gd name="T6" fmla="*/ 132 w 340"/>
                  <a:gd name="T7" fmla="*/ 265 h 398"/>
                  <a:gd name="T8" fmla="*/ 208 w 340"/>
                  <a:gd name="T9" fmla="*/ 265 h 398"/>
                  <a:gd name="T10" fmla="*/ 208 w 340"/>
                  <a:gd name="T11" fmla="*/ 398 h 398"/>
                  <a:gd name="T12" fmla="*/ 340 w 340"/>
                  <a:gd name="T13" fmla="*/ 398 h 398"/>
                  <a:gd name="T14" fmla="*/ 340 w 340"/>
                  <a:gd name="T15" fmla="*/ 171 h 398"/>
                  <a:gd name="T16" fmla="*/ 170 w 340"/>
                  <a:gd name="T17" fmla="*/ 0 h 398"/>
                  <a:gd name="T18" fmla="*/ 0 w 340"/>
                  <a:gd name="T19" fmla="*/ 171 h 398"/>
                  <a:gd name="T20" fmla="*/ 322 w 340"/>
                  <a:gd name="T21" fmla="*/ 379 h 398"/>
                  <a:gd name="T22" fmla="*/ 227 w 340"/>
                  <a:gd name="T23" fmla="*/ 379 h 398"/>
                  <a:gd name="T24" fmla="*/ 227 w 340"/>
                  <a:gd name="T25" fmla="*/ 265 h 398"/>
                  <a:gd name="T26" fmla="*/ 227 w 340"/>
                  <a:gd name="T27" fmla="*/ 246 h 398"/>
                  <a:gd name="T28" fmla="*/ 208 w 340"/>
                  <a:gd name="T29" fmla="*/ 246 h 398"/>
                  <a:gd name="T30" fmla="*/ 132 w 340"/>
                  <a:gd name="T31" fmla="*/ 246 h 398"/>
                  <a:gd name="T32" fmla="*/ 113 w 340"/>
                  <a:gd name="T33" fmla="*/ 246 h 398"/>
                  <a:gd name="T34" fmla="*/ 113 w 340"/>
                  <a:gd name="T35" fmla="*/ 265 h 398"/>
                  <a:gd name="T36" fmla="*/ 113 w 340"/>
                  <a:gd name="T37" fmla="*/ 379 h 398"/>
                  <a:gd name="T38" fmla="*/ 19 w 340"/>
                  <a:gd name="T39" fmla="*/ 379 h 398"/>
                  <a:gd name="T40" fmla="*/ 19 w 340"/>
                  <a:gd name="T41" fmla="*/ 178 h 398"/>
                  <a:gd name="T42" fmla="*/ 170 w 340"/>
                  <a:gd name="T43" fmla="*/ 26 h 398"/>
                  <a:gd name="T44" fmla="*/ 322 w 340"/>
                  <a:gd name="T45" fmla="*/ 178 h 398"/>
                  <a:gd name="T46" fmla="*/ 322 w 340"/>
                  <a:gd name="T47" fmla="*/ 379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0" h="398">
                    <a:moveTo>
                      <a:pt x="0" y="171"/>
                    </a:moveTo>
                    <a:lnTo>
                      <a:pt x="0" y="398"/>
                    </a:lnTo>
                    <a:lnTo>
                      <a:pt x="132" y="398"/>
                    </a:lnTo>
                    <a:lnTo>
                      <a:pt x="132" y="265"/>
                    </a:lnTo>
                    <a:lnTo>
                      <a:pt x="208" y="265"/>
                    </a:lnTo>
                    <a:lnTo>
                      <a:pt x="208" y="398"/>
                    </a:lnTo>
                    <a:lnTo>
                      <a:pt x="340" y="398"/>
                    </a:lnTo>
                    <a:lnTo>
                      <a:pt x="340" y="171"/>
                    </a:lnTo>
                    <a:lnTo>
                      <a:pt x="170" y="0"/>
                    </a:lnTo>
                    <a:lnTo>
                      <a:pt x="0" y="171"/>
                    </a:lnTo>
                    <a:close/>
                    <a:moveTo>
                      <a:pt x="322" y="379"/>
                    </a:moveTo>
                    <a:lnTo>
                      <a:pt x="227" y="379"/>
                    </a:lnTo>
                    <a:lnTo>
                      <a:pt x="227" y="265"/>
                    </a:lnTo>
                    <a:lnTo>
                      <a:pt x="227" y="246"/>
                    </a:lnTo>
                    <a:lnTo>
                      <a:pt x="208" y="246"/>
                    </a:lnTo>
                    <a:lnTo>
                      <a:pt x="132" y="246"/>
                    </a:lnTo>
                    <a:lnTo>
                      <a:pt x="113" y="246"/>
                    </a:lnTo>
                    <a:lnTo>
                      <a:pt x="113" y="265"/>
                    </a:lnTo>
                    <a:lnTo>
                      <a:pt x="113" y="379"/>
                    </a:lnTo>
                    <a:lnTo>
                      <a:pt x="19" y="379"/>
                    </a:lnTo>
                    <a:lnTo>
                      <a:pt x="19" y="178"/>
                    </a:lnTo>
                    <a:lnTo>
                      <a:pt x="170" y="26"/>
                    </a:lnTo>
                    <a:lnTo>
                      <a:pt x="322" y="178"/>
                    </a:lnTo>
                    <a:lnTo>
                      <a:pt x="322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0" name="Rectangle 20"/>
          <p:cNvSpPr/>
          <p:nvPr/>
        </p:nvSpPr>
        <p:spPr>
          <a:xfrm>
            <a:off x="29195594" y="14298332"/>
            <a:ext cx="10982293" cy="328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dirty="0">
                <a:solidFill>
                  <a:schemeClr val="bg1"/>
                </a:solidFill>
              </a:rPr>
              <a:t>       点击查询成绩后，便能查询该门课程的所有录入成绩的学生信息。</a:t>
            </a:r>
            <a:endParaRPr lang="en-US" sz="54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k Backgroun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timate Vizualus Template">
      <a:majorFont>
        <a:latin typeface="Roboto Th"/>
        <a:ea typeface=""/>
        <a:cs typeface=""/>
      </a:majorFont>
      <a:minorFont>
        <a:latin typeface="Roboto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deo Background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timate Vizualus Template">
      <a:majorFont>
        <a:latin typeface="Roboto Th"/>
        <a:ea typeface=""/>
        <a:cs typeface=""/>
      </a:majorFont>
      <a:minorFont>
        <a:latin typeface="Roboto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Video Background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timate Vizualus Template">
      <a:majorFont>
        <a:latin typeface="Roboto Th"/>
        <a:ea typeface=""/>
        <a:cs typeface=""/>
      </a:majorFont>
      <a:minorFont>
        <a:latin typeface="Roboto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Video Background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timate Vizualus Template">
      <a:majorFont>
        <a:latin typeface="Roboto Th"/>
        <a:ea typeface=""/>
        <a:cs typeface=""/>
      </a:majorFont>
      <a:minorFont>
        <a:latin typeface="Roboto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Dark Backgroun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timate Vizualus Template">
      <a:majorFont>
        <a:latin typeface="Roboto Th"/>
        <a:ea typeface=""/>
        <a:cs typeface=""/>
      </a:majorFont>
      <a:minorFont>
        <a:latin typeface="Roboto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2289</Words>
  <Application>WPS 演示</Application>
  <PresentationFormat>自定义</PresentationFormat>
  <Paragraphs>193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Helvetica</vt:lpstr>
      <vt:lpstr>Roboto Lt</vt:lpstr>
      <vt:lpstr>Roboto Bk</vt:lpstr>
      <vt:lpstr>Roboto Th</vt:lpstr>
      <vt:lpstr>Roboto Lt</vt:lpstr>
      <vt:lpstr>宋体</vt:lpstr>
      <vt:lpstr>Gubbi</vt:lpstr>
      <vt:lpstr>DejaVu Sans</vt:lpstr>
      <vt:lpstr>Droid Sans Fallback</vt:lpstr>
      <vt:lpstr>微软雅黑</vt:lpstr>
      <vt:lpstr>Arial Unicode MS</vt:lpstr>
      <vt:lpstr>Calibri</vt:lpstr>
      <vt:lpstr>Dark Background</vt:lpstr>
      <vt:lpstr>Video Background 1</vt:lpstr>
      <vt:lpstr>Video Background 2</vt:lpstr>
      <vt:lpstr>Video Background 3</vt:lpstr>
      <vt:lpstr>1_Dark Background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Andrius Rudys</dc:creator>
  <cp:lastModifiedBy>zhang</cp:lastModifiedBy>
  <cp:revision>170</cp:revision>
  <dcterms:created xsi:type="dcterms:W3CDTF">2019-01-08T04:24:15Z</dcterms:created>
  <dcterms:modified xsi:type="dcterms:W3CDTF">2019-01-08T04:24:15Z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2052-10.1.0.6757</vt:lpwstr>
  </property>
</Properties>
</file>